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  <p:sldMasterId id="2147483686" r:id="rId2"/>
  </p:sldMasterIdLst>
  <p:sldIdLst>
    <p:sldId id="256" r:id="rId3"/>
    <p:sldId id="257" r:id="rId4"/>
    <p:sldId id="259" r:id="rId5"/>
    <p:sldId id="260" r:id="rId6"/>
    <p:sldId id="261" r:id="rId7"/>
    <p:sldId id="258" r:id="rId8"/>
    <p:sldId id="262" r:id="rId9"/>
  </p:sldIdLst>
  <p:sldSz cx="9144000" cy="6858000" type="screen4x3"/>
  <p:notesSz cx="7010400" cy="9296400"/>
  <p:embeddedFontLst>
    <p:embeddedFont>
      <p:font typeface="Corbel" panose="020B050302020402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56" autoAdjust="0"/>
    <p:restoredTop sz="94660" autoAdjust="0"/>
  </p:normalViewPr>
  <p:slideViewPr>
    <p:cSldViewPr snapToGrid="0">
      <p:cViewPr varScale="1">
        <p:scale>
          <a:sx n="110" d="100"/>
          <a:sy n="110" d="100"/>
        </p:scale>
        <p:origin x="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7415CA-5DAB-4FDA-B8F3-2985F480F154}" type="doc">
      <dgm:prSet loTypeId="urn:microsoft.com/office/officeart/2009/3/layout/SubSte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86AF028-036F-47FF-953F-739B566F7F5E}">
      <dgm:prSet phldrT="[Text]"/>
      <dgm:spPr/>
      <dgm:t>
        <a:bodyPr/>
        <a:lstStyle/>
        <a:p>
          <a:r>
            <a:rPr lang="en-US" dirty="0" smtClean="0"/>
            <a:t>Who is your stakeholder?</a:t>
          </a:r>
          <a:endParaRPr lang="en-US" dirty="0"/>
        </a:p>
      </dgm:t>
    </dgm:pt>
    <dgm:pt modelId="{19CF7FAB-DE12-4A7F-A91E-A1A870312B89}" type="parTrans" cxnId="{1941E1DC-FFEE-4024-B59A-A830837A6D80}">
      <dgm:prSet/>
      <dgm:spPr/>
      <dgm:t>
        <a:bodyPr/>
        <a:lstStyle/>
        <a:p>
          <a:endParaRPr lang="en-US"/>
        </a:p>
      </dgm:t>
    </dgm:pt>
    <dgm:pt modelId="{AF708759-1B08-45E2-9218-9EE246D583E1}" type="sibTrans" cxnId="{1941E1DC-FFEE-4024-B59A-A830837A6D80}">
      <dgm:prSet/>
      <dgm:spPr/>
      <dgm:t>
        <a:bodyPr/>
        <a:lstStyle/>
        <a:p>
          <a:endParaRPr lang="en-US"/>
        </a:p>
      </dgm:t>
    </dgm:pt>
    <dgm:pt modelId="{9CE36436-EF0A-4AD7-8FF3-169EFE571CAD}">
      <dgm:prSet phldrT="[Text]"/>
      <dgm:spPr/>
      <dgm:t>
        <a:bodyPr/>
        <a:lstStyle/>
        <a:p>
          <a:r>
            <a:rPr lang="en-US" dirty="0" smtClean="0"/>
            <a:t>What do they need to </a:t>
          </a:r>
          <a:r>
            <a:rPr lang="en-US" b="1" dirty="0" smtClean="0"/>
            <a:t>Know?</a:t>
          </a:r>
          <a:endParaRPr lang="en-US" dirty="0"/>
        </a:p>
      </dgm:t>
    </dgm:pt>
    <dgm:pt modelId="{62561D60-7C08-4E29-B818-C80E6F89D079}" type="parTrans" cxnId="{ACEE4242-2ED9-4A13-B86F-DCEA8C56C2B3}">
      <dgm:prSet/>
      <dgm:spPr/>
      <dgm:t>
        <a:bodyPr/>
        <a:lstStyle/>
        <a:p>
          <a:endParaRPr lang="en-US"/>
        </a:p>
      </dgm:t>
    </dgm:pt>
    <dgm:pt modelId="{6C7C0D74-944B-4961-9F72-E1EF9D9AA395}" type="sibTrans" cxnId="{ACEE4242-2ED9-4A13-B86F-DCEA8C56C2B3}">
      <dgm:prSet/>
      <dgm:spPr/>
      <dgm:t>
        <a:bodyPr/>
        <a:lstStyle/>
        <a:p>
          <a:endParaRPr lang="en-US"/>
        </a:p>
      </dgm:t>
    </dgm:pt>
    <dgm:pt modelId="{B4D4C93B-99B9-455D-96BC-04A2A0D3FF99}">
      <dgm:prSet phldrT="[Text]"/>
      <dgm:spPr/>
      <dgm:t>
        <a:bodyPr/>
        <a:lstStyle/>
        <a:p>
          <a:r>
            <a:rPr lang="en-US" dirty="0" smtClean="0"/>
            <a:t>What do they need to </a:t>
          </a:r>
          <a:r>
            <a:rPr lang="en-US" b="1" dirty="0" smtClean="0"/>
            <a:t>Think?</a:t>
          </a:r>
          <a:endParaRPr lang="en-US" dirty="0"/>
        </a:p>
      </dgm:t>
    </dgm:pt>
    <dgm:pt modelId="{CF56DADE-F14E-4B06-A029-83C71E60ABE6}" type="parTrans" cxnId="{3811E61C-4606-40B8-8996-048B6AB1F353}">
      <dgm:prSet/>
      <dgm:spPr/>
      <dgm:t>
        <a:bodyPr/>
        <a:lstStyle/>
        <a:p>
          <a:endParaRPr lang="en-US"/>
        </a:p>
      </dgm:t>
    </dgm:pt>
    <dgm:pt modelId="{4B109C4A-462B-4975-A0B3-D22B7A2B6979}" type="sibTrans" cxnId="{3811E61C-4606-40B8-8996-048B6AB1F353}">
      <dgm:prSet/>
      <dgm:spPr/>
      <dgm:t>
        <a:bodyPr/>
        <a:lstStyle/>
        <a:p>
          <a:endParaRPr lang="en-US"/>
        </a:p>
      </dgm:t>
    </dgm:pt>
    <dgm:pt modelId="{A2CA87F4-0BCE-4B07-8276-E7F2B969C9B3}">
      <dgm:prSet phldrT="[Text]"/>
      <dgm:spPr/>
      <dgm:t>
        <a:bodyPr/>
        <a:lstStyle/>
        <a:p>
          <a:r>
            <a:rPr lang="en-US" dirty="0" smtClean="0"/>
            <a:t>So that they’ll do what you need them to do?</a:t>
          </a:r>
          <a:endParaRPr lang="en-US" dirty="0"/>
        </a:p>
      </dgm:t>
    </dgm:pt>
    <dgm:pt modelId="{1101F8D4-64BF-4B9A-AEA8-EE8569467CEE}" type="parTrans" cxnId="{1AF465CC-1FCE-43D5-98A4-F4F0F0F835CF}">
      <dgm:prSet/>
      <dgm:spPr/>
      <dgm:t>
        <a:bodyPr/>
        <a:lstStyle/>
        <a:p>
          <a:endParaRPr lang="en-US"/>
        </a:p>
      </dgm:t>
    </dgm:pt>
    <dgm:pt modelId="{9D12E64E-6FF2-4F4C-B437-28B8DAB1F69C}" type="sibTrans" cxnId="{1AF465CC-1FCE-43D5-98A4-F4F0F0F835CF}">
      <dgm:prSet/>
      <dgm:spPr/>
      <dgm:t>
        <a:bodyPr/>
        <a:lstStyle/>
        <a:p>
          <a:endParaRPr lang="en-US"/>
        </a:p>
      </dgm:t>
    </dgm:pt>
    <dgm:pt modelId="{6DACAA92-E67B-4B4E-800F-02AD5BFDA18E}">
      <dgm:prSet phldrT="[Text]"/>
      <dgm:spPr/>
      <dgm:t>
        <a:bodyPr/>
        <a:lstStyle/>
        <a:p>
          <a:r>
            <a:rPr lang="en-US" dirty="0" smtClean="0"/>
            <a:t>What do they need to </a:t>
          </a:r>
          <a:r>
            <a:rPr lang="en-US" b="1" dirty="0" smtClean="0"/>
            <a:t>Feel</a:t>
          </a:r>
          <a:r>
            <a:rPr lang="en-US" b="0" dirty="0" smtClean="0"/>
            <a:t>?</a:t>
          </a:r>
          <a:endParaRPr lang="en-US" dirty="0"/>
        </a:p>
      </dgm:t>
    </dgm:pt>
    <dgm:pt modelId="{7B9C0EC3-FAD5-4421-9AB6-9C0842D7ECDF}" type="parTrans" cxnId="{2A7978EA-DA23-4A12-9348-41BFFFA0467F}">
      <dgm:prSet/>
      <dgm:spPr/>
      <dgm:t>
        <a:bodyPr/>
        <a:lstStyle/>
        <a:p>
          <a:endParaRPr lang="en-US"/>
        </a:p>
      </dgm:t>
    </dgm:pt>
    <dgm:pt modelId="{EF383B13-63EE-4450-A1C3-51FF16283345}" type="sibTrans" cxnId="{2A7978EA-DA23-4A12-9348-41BFFFA0467F}">
      <dgm:prSet/>
      <dgm:spPr/>
      <dgm:t>
        <a:bodyPr/>
        <a:lstStyle/>
        <a:p>
          <a:endParaRPr lang="en-US"/>
        </a:p>
      </dgm:t>
    </dgm:pt>
    <dgm:pt modelId="{BC264067-5D2A-4ADC-878C-E074ED5C2682}" type="pres">
      <dgm:prSet presAssocID="{907415CA-5DAB-4FDA-B8F3-2985F480F154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3E358D6E-913C-4AA0-B956-6B231F63D5F5}" type="pres">
      <dgm:prSet presAssocID="{586AF028-036F-47FF-953F-739B566F7F5E}" presName="parTx1" presStyleLbl="node1" presStyleIdx="0" presStyleCnt="2"/>
      <dgm:spPr/>
      <dgm:t>
        <a:bodyPr/>
        <a:lstStyle/>
        <a:p>
          <a:endParaRPr lang="en-US"/>
        </a:p>
      </dgm:t>
    </dgm:pt>
    <dgm:pt modelId="{855D8FD0-9149-47CA-A6B9-BC5570D3162B}" type="pres">
      <dgm:prSet presAssocID="{586AF028-036F-47FF-953F-739B566F7F5E}" presName="spPre1" presStyleCnt="0"/>
      <dgm:spPr/>
    </dgm:pt>
    <dgm:pt modelId="{CBB7536F-75F5-409A-8DCD-8ECF1E66BE95}" type="pres">
      <dgm:prSet presAssocID="{586AF028-036F-47FF-953F-739B566F7F5E}" presName="chLin1" presStyleCnt="0"/>
      <dgm:spPr/>
    </dgm:pt>
    <dgm:pt modelId="{E4AA1B4F-DB77-419C-8067-4C5ECA81CEEA}" type="pres">
      <dgm:prSet presAssocID="{62561D60-7C08-4E29-B818-C80E6F89D079}" presName="Name11" presStyleLbl="parChTrans1D1" presStyleIdx="0" presStyleCnt="12"/>
      <dgm:spPr/>
    </dgm:pt>
    <dgm:pt modelId="{85D5D206-AE0E-4CF3-9F36-7E1C982F5722}" type="pres">
      <dgm:prSet presAssocID="{62561D60-7C08-4E29-B818-C80E6F89D079}" presName="Name31" presStyleLbl="parChTrans1D1" presStyleIdx="1" presStyleCnt="12"/>
      <dgm:spPr/>
    </dgm:pt>
    <dgm:pt modelId="{5DA350A5-AC47-4F90-B738-50037E8B0756}" type="pres">
      <dgm:prSet presAssocID="{9CE36436-EF0A-4AD7-8FF3-169EFE571CAD}" presName="txAndLines1" presStyleCnt="0"/>
      <dgm:spPr/>
    </dgm:pt>
    <dgm:pt modelId="{F9E27E51-ECFC-4735-A7B0-286E3413FD41}" type="pres">
      <dgm:prSet presAssocID="{9CE36436-EF0A-4AD7-8FF3-169EFE571CAD}" presName="anchor1" presStyleCnt="0"/>
      <dgm:spPr/>
    </dgm:pt>
    <dgm:pt modelId="{2C561CC4-C914-4918-A535-69BE5162363C}" type="pres">
      <dgm:prSet presAssocID="{9CE36436-EF0A-4AD7-8FF3-169EFE571CAD}" presName="backup1" presStyleCnt="0"/>
      <dgm:spPr/>
    </dgm:pt>
    <dgm:pt modelId="{BC48936E-FFAF-400C-A0EA-328B9BBE1172}" type="pres">
      <dgm:prSet presAssocID="{9CE36436-EF0A-4AD7-8FF3-169EFE571CAD}" presName="preLine1" presStyleLbl="parChTrans1D1" presStyleIdx="2" presStyleCnt="12"/>
      <dgm:spPr/>
    </dgm:pt>
    <dgm:pt modelId="{AA92B99B-C86E-42A3-8902-0666789FEB41}" type="pres">
      <dgm:prSet presAssocID="{9CE36436-EF0A-4AD7-8FF3-169EFE571CAD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47BFAF-DC9B-425F-BB52-0B846D819986}" type="pres">
      <dgm:prSet presAssocID="{9CE36436-EF0A-4AD7-8FF3-169EFE571CAD}" presName="postLine1" presStyleLbl="parChTrans1D1" presStyleIdx="3" presStyleCnt="12"/>
      <dgm:spPr/>
    </dgm:pt>
    <dgm:pt modelId="{824CEC27-EDBE-45CA-AD15-6840B292DE29}" type="pres">
      <dgm:prSet presAssocID="{CF56DADE-F14E-4B06-A029-83C71E60ABE6}" presName="Name11" presStyleLbl="parChTrans1D1" presStyleIdx="4" presStyleCnt="12"/>
      <dgm:spPr/>
    </dgm:pt>
    <dgm:pt modelId="{33660AC8-B71A-41F8-BB6C-9AA0AF1E1486}" type="pres">
      <dgm:prSet presAssocID="{CF56DADE-F14E-4B06-A029-83C71E60ABE6}" presName="Name31" presStyleLbl="parChTrans1D1" presStyleIdx="5" presStyleCnt="12"/>
      <dgm:spPr/>
    </dgm:pt>
    <dgm:pt modelId="{CBA41A54-04BF-401C-839E-91D2BBF8CD8F}" type="pres">
      <dgm:prSet presAssocID="{B4D4C93B-99B9-455D-96BC-04A2A0D3FF99}" presName="txAndLines1" presStyleCnt="0"/>
      <dgm:spPr/>
    </dgm:pt>
    <dgm:pt modelId="{8903C14A-58A2-4252-9C9D-D74B9FBF7C27}" type="pres">
      <dgm:prSet presAssocID="{B4D4C93B-99B9-455D-96BC-04A2A0D3FF99}" presName="anchor1" presStyleCnt="0"/>
      <dgm:spPr/>
    </dgm:pt>
    <dgm:pt modelId="{EDDCB1E1-C625-4124-9A32-0445B8F93AE5}" type="pres">
      <dgm:prSet presAssocID="{B4D4C93B-99B9-455D-96BC-04A2A0D3FF99}" presName="backup1" presStyleCnt="0"/>
      <dgm:spPr/>
    </dgm:pt>
    <dgm:pt modelId="{D5CD08F0-0BE9-4CF0-A883-34867ECF3C32}" type="pres">
      <dgm:prSet presAssocID="{B4D4C93B-99B9-455D-96BC-04A2A0D3FF99}" presName="preLine1" presStyleLbl="parChTrans1D1" presStyleIdx="6" presStyleCnt="12"/>
      <dgm:spPr/>
    </dgm:pt>
    <dgm:pt modelId="{B0C0A478-035C-4539-A246-270D62A1F26F}" type="pres">
      <dgm:prSet presAssocID="{B4D4C93B-99B9-455D-96BC-04A2A0D3FF99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E2CA1-6773-4050-8B16-687FD617AB9A}" type="pres">
      <dgm:prSet presAssocID="{B4D4C93B-99B9-455D-96BC-04A2A0D3FF99}" presName="postLine1" presStyleLbl="parChTrans1D1" presStyleIdx="7" presStyleCnt="12"/>
      <dgm:spPr/>
    </dgm:pt>
    <dgm:pt modelId="{1984D779-07AB-4FFD-982C-0F8B58199478}" type="pres">
      <dgm:prSet presAssocID="{7B9C0EC3-FAD5-4421-9AB6-9C0842D7ECDF}" presName="Name11" presStyleLbl="parChTrans1D1" presStyleIdx="8" presStyleCnt="12"/>
      <dgm:spPr/>
    </dgm:pt>
    <dgm:pt modelId="{EE1D13B2-C9E4-43DA-8312-C3CC5304D8A4}" type="pres">
      <dgm:prSet presAssocID="{7B9C0EC3-FAD5-4421-9AB6-9C0842D7ECDF}" presName="Name31" presStyleLbl="parChTrans1D1" presStyleIdx="9" presStyleCnt="12"/>
      <dgm:spPr/>
    </dgm:pt>
    <dgm:pt modelId="{A21C3A59-8C82-4002-AEF6-96DBC40B8240}" type="pres">
      <dgm:prSet presAssocID="{6DACAA92-E67B-4B4E-800F-02AD5BFDA18E}" presName="txAndLines1" presStyleCnt="0"/>
      <dgm:spPr/>
    </dgm:pt>
    <dgm:pt modelId="{2C686A88-7438-42C5-AD1D-6BEB0F0D0544}" type="pres">
      <dgm:prSet presAssocID="{6DACAA92-E67B-4B4E-800F-02AD5BFDA18E}" presName="anchor1" presStyleCnt="0"/>
      <dgm:spPr/>
    </dgm:pt>
    <dgm:pt modelId="{FB310649-87A7-48F3-A4D8-59F2C09E8EB7}" type="pres">
      <dgm:prSet presAssocID="{6DACAA92-E67B-4B4E-800F-02AD5BFDA18E}" presName="backup1" presStyleCnt="0"/>
      <dgm:spPr/>
    </dgm:pt>
    <dgm:pt modelId="{F9DC17F8-3C7B-4B3F-A808-42A54BE474FF}" type="pres">
      <dgm:prSet presAssocID="{6DACAA92-E67B-4B4E-800F-02AD5BFDA18E}" presName="preLine1" presStyleLbl="parChTrans1D1" presStyleIdx="10" presStyleCnt="12"/>
      <dgm:spPr/>
    </dgm:pt>
    <dgm:pt modelId="{6D2A42FA-1AB1-4827-867B-B03CF7C1A12A}" type="pres">
      <dgm:prSet presAssocID="{6DACAA92-E67B-4B4E-800F-02AD5BFDA18E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673BE-B44D-4EF7-B3D8-DC2EBD556381}" type="pres">
      <dgm:prSet presAssocID="{6DACAA92-E67B-4B4E-800F-02AD5BFDA18E}" presName="postLine1" presStyleLbl="parChTrans1D1" presStyleIdx="11" presStyleCnt="12"/>
      <dgm:spPr/>
    </dgm:pt>
    <dgm:pt modelId="{260F2196-96B7-4BA5-B2DE-80CBCD57C305}" type="pres">
      <dgm:prSet presAssocID="{586AF028-036F-47FF-953F-739B566F7F5E}" presName="spPost1" presStyleCnt="0"/>
      <dgm:spPr/>
    </dgm:pt>
    <dgm:pt modelId="{70CBF6DC-2415-4D81-BDA6-86E80B917246}" type="pres">
      <dgm:prSet presAssocID="{A2CA87F4-0BCE-4B07-8276-E7F2B969C9B3}" presName="parTx2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62F164E9-CC03-4D9B-8D45-82615F8FE5FC}" type="presOf" srcId="{9CE36436-EF0A-4AD7-8FF3-169EFE571CAD}" destId="{AA92B99B-C86E-42A3-8902-0666789FEB41}" srcOrd="0" destOrd="0" presId="urn:microsoft.com/office/officeart/2009/3/layout/SubStepProcess"/>
    <dgm:cxn modelId="{382736D5-2F98-43D0-B736-2DD14FEBB6BA}" type="presOf" srcId="{6DACAA92-E67B-4B4E-800F-02AD5BFDA18E}" destId="{6D2A42FA-1AB1-4827-867B-B03CF7C1A12A}" srcOrd="0" destOrd="0" presId="urn:microsoft.com/office/officeart/2009/3/layout/SubStepProcess"/>
    <dgm:cxn modelId="{32E44C73-0286-43F7-BF34-CD602A774B85}" type="presOf" srcId="{A2CA87F4-0BCE-4B07-8276-E7F2B969C9B3}" destId="{70CBF6DC-2415-4D81-BDA6-86E80B917246}" srcOrd="0" destOrd="0" presId="urn:microsoft.com/office/officeart/2009/3/layout/SubStepProcess"/>
    <dgm:cxn modelId="{3811E61C-4606-40B8-8996-048B6AB1F353}" srcId="{586AF028-036F-47FF-953F-739B566F7F5E}" destId="{B4D4C93B-99B9-455D-96BC-04A2A0D3FF99}" srcOrd="1" destOrd="0" parTransId="{CF56DADE-F14E-4B06-A029-83C71E60ABE6}" sibTransId="{4B109C4A-462B-4975-A0B3-D22B7A2B6979}"/>
    <dgm:cxn modelId="{AC8AC3CB-D8DA-4CAC-A2DA-AF95F93733A4}" type="presOf" srcId="{907415CA-5DAB-4FDA-B8F3-2985F480F154}" destId="{BC264067-5D2A-4ADC-878C-E074ED5C2682}" srcOrd="0" destOrd="0" presId="urn:microsoft.com/office/officeart/2009/3/layout/SubStepProcess"/>
    <dgm:cxn modelId="{2A7978EA-DA23-4A12-9348-41BFFFA0467F}" srcId="{586AF028-036F-47FF-953F-739B566F7F5E}" destId="{6DACAA92-E67B-4B4E-800F-02AD5BFDA18E}" srcOrd="2" destOrd="0" parTransId="{7B9C0EC3-FAD5-4421-9AB6-9C0842D7ECDF}" sibTransId="{EF383B13-63EE-4450-A1C3-51FF16283345}"/>
    <dgm:cxn modelId="{ACEE4242-2ED9-4A13-B86F-DCEA8C56C2B3}" srcId="{586AF028-036F-47FF-953F-739B566F7F5E}" destId="{9CE36436-EF0A-4AD7-8FF3-169EFE571CAD}" srcOrd="0" destOrd="0" parTransId="{62561D60-7C08-4E29-B818-C80E6F89D079}" sibTransId="{6C7C0D74-944B-4961-9F72-E1EF9D9AA395}"/>
    <dgm:cxn modelId="{1941E1DC-FFEE-4024-B59A-A830837A6D80}" srcId="{907415CA-5DAB-4FDA-B8F3-2985F480F154}" destId="{586AF028-036F-47FF-953F-739B566F7F5E}" srcOrd="0" destOrd="0" parTransId="{19CF7FAB-DE12-4A7F-A91E-A1A870312B89}" sibTransId="{AF708759-1B08-45E2-9218-9EE246D583E1}"/>
    <dgm:cxn modelId="{1AF465CC-1FCE-43D5-98A4-F4F0F0F835CF}" srcId="{907415CA-5DAB-4FDA-B8F3-2985F480F154}" destId="{A2CA87F4-0BCE-4B07-8276-E7F2B969C9B3}" srcOrd="1" destOrd="0" parTransId="{1101F8D4-64BF-4B9A-AEA8-EE8569467CEE}" sibTransId="{9D12E64E-6FF2-4F4C-B437-28B8DAB1F69C}"/>
    <dgm:cxn modelId="{59262427-AC60-490D-A8D5-7DFF33F4D9E7}" type="presOf" srcId="{586AF028-036F-47FF-953F-739B566F7F5E}" destId="{3E358D6E-913C-4AA0-B956-6B231F63D5F5}" srcOrd="0" destOrd="0" presId="urn:microsoft.com/office/officeart/2009/3/layout/SubStepProcess"/>
    <dgm:cxn modelId="{488EDF4C-B29C-430E-9556-2A2628762072}" type="presOf" srcId="{B4D4C93B-99B9-455D-96BC-04A2A0D3FF99}" destId="{B0C0A478-035C-4539-A246-270D62A1F26F}" srcOrd="0" destOrd="0" presId="urn:microsoft.com/office/officeart/2009/3/layout/SubStepProcess"/>
    <dgm:cxn modelId="{71D9E8E4-2B6B-4E39-BF1B-AAE22439AE44}" type="presParOf" srcId="{BC264067-5D2A-4ADC-878C-E074ED5C2682}" destId="{3E358D6E-913C-4AA0-B956-6B231F63D5F5}" srcOrd="0" destOrd="0" presId="urn:microsoft.com/office/officeart/2009/3/layout/SubStepProcess"/>
    <dgm:cxn modelId="{EC83F019-9000-4BFA-A0D2-107BA2CBF91D}" type="presParOf" srcId="{BC264067-5D2A-4ADC-878C-E074ED5C2682}" destId="{855D8FD0-9149-47CA-A6B9-BC5570D3162B}" srcOrd="1" destOrd="0" presId="urn:microsoft.com/office/officeart/2009/3/layout/SubStepProcess"/>
    <dgm:cxn modelId="{273FFC76-B4E4-4536-8F82-F8A789264461}" type="presParOf" srcId="{BC264067-5D2A-4ADC-878C-E074ED5C2682}" destId="{CBB7536F-75F5-409A-8DCD-8ECF1E66BE95}" srcOrd="2" destOrd="0" presId="urn:microsoft.com/office/officeart/2009/3/layout/SubStepProcess"/>
    <dgm:cxn modelId="{4FBA14A6-9773-4259-B4C8-BD0002DE0E61}" type="presParOf" srcId="{CBB7536F-75F5-409A-8DCD-8ECF1E66BE95}" destId="{E4AA1B4F-DB77-419C-8067-4C5ECA81CEEA}" srcOrd="0" destOrd="0" presId="urn:microsoft.com/office/officeart/2009/3/layout/SubStepProcess"/>
    <dgm:cxn modelId="{AAAA4847-C039-4F40-A093-C3278AF0C6D8}" type="presParOf" srcId="{CBB7536F-75F5-409A-8DCD-8ECF1E66BE95}" destId="{85D5D206-AE0E-4CF3-9F36-7E1C982F5722}" srcOrd="1" destOrd="0" presId="urn:microsoft.com/office/officeart/2009/3/layout/SubStepProcess"/>
    <dgm:cxn modelId="{58BEF630-FD65-4D63-856D-F5DD704B77C0}" type="presParOf" srcId="{CBB7536F-75F5-409A-8DCD-8ECF1E66BE95}" destId="{5DA350A5-AC47-4F90-B738-50037E8B0756}" srcOrd="2" destOrd="0" presId="urn:microsoft.com/office/officeart/2009/3/layout/SubStepProcess"/>
    <dgm:cxn modelId="{2E2AEE45-DD0E-4BFF-983C-CCEF96F4BFB4}" type="presParOf" srcId="{5DA350A5-AC47-4F90-B738-50037E8B0756}" destId="{F9E27E51-ECFC-4735-A7B0-286E3413FD41}" srcOrd="0" destOrd="0" presId="urn:microsoft.com/office/officeart/2009/3/layout/SubStepProcess"/>
    <dgm:cxn modelId="{50EC0703-4B1A-4411-8D69-1A937621F465}" type="presParOf" srcId="{5DA350A5-AC47-4F90-B738-50037E8B0756}" destId="{2C561CC4-C914-4918-A535-69BE5162363C}" srcOrd="1" destOrd="0" presId="urn:microsoft.com/office/officeart/2009/3/layout/SubStepProcess"/>
    <dgm:cxn modelId="{D51B5C90-D26C-4C8D-B69C-DD15ADA7F670}" type="presParOf" srcId="{5DA350A5-AC47-4F90-B738-50037E8B0756}" destId="{BC48936E-FFAF-400C-A0EA-328B9BBE1172}" srcOrd="2" destOrd="0" presId="urn:microsoft.com/office/officeart/2009/3/layout/SubStepProcess"/>
    <dgm:cxn modelId="{F0286A77-BB70-4611-A72F-2DCB1EA48721}" type="presParOf" srcId="{5DA350A5-AC47-4F90-B738-50037E8B0756}" destId="{AA92B99B-C86E-42A3-8902-0666789FEB41}" srcOrd="3" destOrd="0" presId="urn:microsoft.com/office/officeart/2009/3/layout/SubStepProcess"/>
    <dgm:cxn modelId="{10825859-78E8-46A3-9580-37F531A98C5F}" type="presParOf" srcId="{5DA350A5-AC47-4F90-B738-50037E8B0756}" destId="{2547BFAF-DC9B-425F-BB52-0B846D819986}" srcOrd="4" destOrd="0" presId="urn:microsoft.com/office/officeart/2009/3/layout/SubStepProcess"/>
    <dgm:cxn modelId="{835E6F95-9BE8-4CF5-A83B-B93D7973E9E3}" type="presParOf" srcId="{CBB7536F-75F5-409A-8DCD-8ECF1E66BE95}" destId="{824CEC27-EDBE-45CA-AD15-6840B292DE29}" srcOrd="3" destOrd="0" presId="urn:microsoft.com/office/officeart/2009/3/layout/SubStepProcess"/>
    <dgm:cxn modelId="{797E7176-62D7-4394-AA7F-29F188582F52}" type="presParOf" srcId="{CBB7536F-75F5-409A-8DCD-8ECF1E66BE95}" destId="{33660AC8-B71A-41F8-BB6C-9AA0AF1E1486}" srcOrd="4" destOrd="0" presId="urn:microsoft.com/office/officeart/2009/3/layout/SubStepProcess"/>
    <dgm:cxn modelId="{4953D9F6-6499-42AC-9F1C-BCE482222507}" type="presParOf" srcId="{CBB7536F-75F5-409A-8DCD-8ECF1E66BE95}" destId="{CBA41A54-04BF-401C-839E-91D2BBF8CD8F}" srcOrd="5" destOrd="0" presId="urn:microsoft.com/office/officeart/2009/3/layout/SubStepProcess"/>
    <dgm:cxn modelId="{A9EC8B14-AECB-4A22-B308-30A645BDE5D0}" type="presParOf" srcId="{CBA41A54-04BF-401C-839E-91D2BBF8CD8F}" destId="{8903C14A-58A2-4252-9C9D-D74B9FBF7C27}" srcOrd="0" destOrd="0" presId="urn:microsoft.com/office/officeart/2009/3/layout/SubStepProcess"/>
    <dgm:cxn modelId="{78AA031B-D8BF-4C90-AB13-8B9902CC7A08}" type="presParOf" srcId="{CBA41A54-04BF-401C-839E-91D2BBF8CD8F}" destId="{EDDCB1E1-C625-4124-9A32-0445B8F93AE5}" srcOrd="1" destOrd="0" presId="urn:microsoft.com/office/officeart/2009/3/layout/SubStepProcess"/>
    <dgm:cxn modelId="{73262FFC-932C-44D8-9295-F9D4C168B641}" type="presParOf" srcId="{CBA41A54-04BF-401C-839E-91D2BBF8CD8F}" destId="{D5CD08F0-0BE9-4CF0-A883-34867ECF3C32}" srcOrd="2" destOrd="0" presId="urn:microsoft.com/office/officeart/2009/3/layout/SubStepProcess"/>
    <dgm:cxn modelId="{05845D01-0FDC-4790-9E92-A39BCA38ABCC}" type="presParOf" srcId="{CBA41A54-04BF-401C-839E-91D2BBF8CD8F}" destId="{B0C0A478-035C-4539-A246-270D62A1F26F}" srcOrd="3" destOrd="0" presId="urn:microsoft.com/office/officeart/2009/3/layout/SubStepProcess"/>
    <dgm:cxn modelId="{CD91ADF9-6A5F-4391-A717-F7C13776733D}" type="presParOf" srcId="{CBA41A54-04BF-401C-839E-91D2BBF8CD8F}" destId="{546E2CA1-6773-4050-8B16-687FD617AB9A}" srcOrd="4" destOrd="0" presId="urn:microsoft.com/office/officeart/2009/3/layout/SubStepProcess"/>
    <dgm:cxn modelId="{8800E52D-3A60-4FC0-B8D5-FEEABC5AEE41}" type="presParOf" srcId="{CBB7536F-75F5-409A-8DCD-8ECF1E66BE95}" destId="{1984D779-07AB-4FFD-982C-0F8B58199478}" srcOrd="6" destOrd="0" presId="urn:microsoft.com/office/officeart/2009/3/layout/SubStepProcess"/>
    <dgm:cxn modelId="{ED680286-7C23-4DED-91AA-A6110476DC47}" type="presParOf" srcId="{CBB7536F-75F5-409A-8DCD-8ECF1E66BE95}" destId="{EE1D13B2-C9E4-43DA-8312-C3CC5304D8A4}" srcOrd="7" destOrd="0" presId="urn:microsoft.com/office/officeart/2009/3/layout/SubStepProcess"/>
    <dgm:cxn modelId="{4183EBB4-2AAB-49DE-9E16-9E67DB5ACC51}" type="presParOf" srcId="{CBB7536F-75F5-409A-8DCD-8ECF1E66BE95}" destId="{A21C3A59-8C82-4002-AEF6-96DBC40B8240}" srcOrd="8" destOrd="0" presId="urn:microsoft.com/office/officeart/2009/3/layout/SubStepProcess"/>
    <dgm:cxn modelId="{C43CCA87-5469-44D8-89A8-3DAEEFAE96B4}" type="presParOf" srcId="{A21C3A59-8C82-4002-AEF6-96DBC40B8240}" destId="{2C686A88-7438-42C5-AD1D-6BEB0F0D0544}" srcOrd="0" destOrd="0" presId="urn:microsoft.com/office/officeart/2009/3/layout/SubStepProcess"/>
    <dgm:cxn modelId="{869F0515-6D5A-40E8-9BDD-3A3BE13496D7}" type="presParOf" srcId="{A21C3A59-8C82-4002-AEF6-96DBC40B8240}" destId="{FB310649-87A7-48F3-A4D8-59F2C09E8EB7}" srcOrd="1" destOrd="0" presId="urn:microsoft.com/office/officeart/2009/3/layout/SubStepProcess"/>
    <dgm:cxn modelId="{9458F5D2-3548-4BBD-8E1F-CC604C697252}" type="presParOf" srcId="{A21C3A59-8C82-4002-AEF6-96DBC40B8240}" destId="{F9DC17F8-3C7B-4B3F-A808-42A54BE474FF}" srcOrd="2" destOrd="0" presId="urn:microsoft.com/office/officeart/2009/3/layout/SubStepProcess"/>
    <dgm:cxn modelId="{CFD14B8D-6E00-4A28-8D71-968BBD095DC0}" type="presParOf" srcId="{A21C3A59-8C82-4002-AEF6-96DBC40B8240}" destId="{6D2A42FA-1AB1-4827-867B-B03CF7C1A12A}" srcOrd="3" destOrd="0" presId="urn:microsoft.com/office/officeart/2009/3/layout/SubStepProcess"/>
    <dgm:cxn modelId="{860A7D5C-AFED-49B6-9F34-18919D75467A}" type="presParOf" srcId="{A21C3A59-8C82-4002-AEF6-96DBC40B8240}" destId="{19D673BE-B44D-4EF7-B3D8-DC2EBD556381}" srcOrd="4" destOrd="0" presId="urn:microsoft.com/office/officeart/2009/3/layout/SubStepProcess"/>
    <dgm:cxn modelId="{D04870AF-9D63-4504-9B74-E189D2EFECE6}" type="presParOf" srcId="{BC264067-5D2A-4ADC-878C-E074ED5C2682}" destId="{260F2196-96B7-4BA5-B2DE-80CBCD57C305}" srcOrd="3" destOrd="0" presId="urn:microsoft.com/office/officeart/2009/3/layout/SubStepProcess"/>
    <dgm:cxn modelId="{8625CFE9-AFD4-4758-9335-CE0D9E6E5321}" type="presParOf" srcId="{BC264067-5D2A-4ADC-878C-E074ED5C2682}" destId="{70CBF6DC-2415-4D81-BDA6-86E80B917246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D004BD-C971-4C0B-AB6D-BE7BCFA7CDC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195AD6-5B75-4F9C-82F1-6BAE85BE02F5}">
      <dgm:prSet phldrT="[Text]"/>
      <dgm:spPr/>
      <dgm:t>
        <a:bodyPr/>
        <a:lstStyle/>
        <a:p>
          <a:r>
            <a:rPr lang="en-US" dirty="0" smtClean="0"/>
            <a:t>By Role or Function</a:t>
          </a:r>
          <a:endParaRPr lang="en-US" dirty="0"/>
        </a:p>
      </dgm:t>
    </dgm:pt>
    <dgm:pt modelId="{8A3A81BE-0E2F-4BB1-8726-D551393B8468}" type="parTrans" cxnId="{47AFF225-A225-48FD-BD9B-BE7368CDC4AD}">
      <dgm:prSet/>
      <dgm:spPr/>
      <dgm:t>
        <a:bodyPr/>
        <a:lstStyle/>
        <a:p>
          <a:endParaRPr lang="en-US"/>
        </a:p>
      </dgm:t>
    </dgm:pt>
    <dgm:pt modelId="{192D218A-8B33-4CDF-B43F-4C544B31DB4B}" type="sibTrans" cxnId="{47AFF225-A225-48FD-BD9B-BE7368CDC4AD}">
      <dgm:prSet/>
      <dgm:spPr/>
      <dgm:t>
        <a:bodyPr/>
        <a:lstStyle/>
        <a:p>
          <a:endParaRPr lang="en-US"/>
        </a:p>
      </dgm:t>
    </dgm:pt>
    <dgm:pt modelId="{026A8E88-1908-49E3-AF52-E307C466BC00}">
      <dgm:prSet phldrT="[Text]"/>
      <dgm:spPr/>
      <dgm:t>
        <a:bodyPr/>
        <a:lstStyle/>
        <a:p>
          <a:r>
            <a:rPr lang="en-US" dirty="0" smtClean="0"/>
            <a:t>By Affinity</a:t>
          </a:r>
          <a:endParaRPr lang="en-US" dirty="0"/>
        </a:p>
      </dgm:t>
    </dgm:pt>
    <dgm:pt modelId="{1DAC7F53-A3EC-4713-965F-2196B1D5720F}" type="parTrans" cxnId="{F37FC03D-7C0D-42C0-AF67-EADAAD9C1E4B}">
      <dgm:prSet/>
      <dgm:spPr/>
      <dgm:t>
        <a:bodyPr/>
        <a:lstStyle/>
        <a:p>
          <a:endParaRPr lang="en-US"/>
        </a:p>
      </dgm:t>
    </dgm:pt>
    <dgm:pt modelId="{D4F3441F-D3E6-41CB-AB16-91F564935DCA}" type="sibTrans" cxnId="{F37FC03D-7C0D-42C0-AF67-EADAAD9C1E4B}">
      <dgm:prSet/>
      <dgm:spPr/>
      <dgm:t>
        <a:bodyPr/>
        <a:lstStyle/>
        <a:p>
          <a:endParaRPr lang="en-US"/>
        </a:p>
      </dgm:t>
    </dgm:pt>
    <dgm:pt modelId="{0F6D938D-661B-48CC-8BE0-A06020059349}">
      <dgm:prSet phldrT="[Text]"/>
      <dgm:spPr/>
      <dgm:t>
        <a:bodyPr/>
        <a:lstStyle/>
        <a:p>
          <a:r>
            <a:rPr lang="en-US" dirty="0" smtClean="0"/>
            <a:t>Funder</a:t>
          </a:r>
          <a:endParaRPr lang="en-US" dirty="0"/>
        </a:p>
      </dgm:t>
    </dgm:pt>
    <dgm:pt modelId="{5878713D-BF9D-4351-A981-7CAACAF7CBFA}" type="parTrans" cxnId="{C05FBD80-7E65-426A-85A8-618D1087AA97}">
      <dgm:prSet/>
      <dgm:spPr/>
      <dgm:t>
        <a:bodyPr/>
        <a:lstStyle/>
        <a:p>
          <a:endParaRPr lang="en-US"/>
        </a:p>
      </dgm:t>
    </dgm:pt>
    <dgm:pt modelId="{41D008B0-DE1C-4CCA-9009-05A665E8D334}" type="sibTrans" cxnId="{C05FBD80-7E65-426A-85A8-618D1087AA97}">
      <dgm:prSet/>
      <dgm:spPr/>
      <dgm:t>
        <a:bodyPr/>
        <a:lstStyle/>
        <a:p>
          <a:endParaRPr lang="en-US"/>
        </a:p>
      </dgm:t>
    </dgm:pt>
    <dgm:pt modelId="{0BA1C5B3-8142-442B-9462-3B0B9C61FDD0}">
      <dgm:prSet phldrT="[Text]"/>
      <dgm:spPr/>
      <dgm:t>
        <a:bodyPr/>
        <a:lstStyle/>
        <a:p>
          <a:r>
            <a:rPr lang="en-US" dirty="0" smtClean="0"/>
            <a:t>Supporter</a:t>
          </a:r>
          <a:endParaRPr lang="en-US" dirty="0"/>
        </a:p>
      </dgm:t>
    </dgm:pt>
    <dgm:pt modelId="{149C1558-96CF-4A94-895D-FB9F278C4A03}" type="parTrans" cxnId="{6089B47E-6EC8-4DBC-B571-2C3BB6437F27}">
      <dgm:prSet/>
      <dgm:spPr/>
      <dgm:t>
        <a:bodyPr/>
        <a:lstStyle/>
        <a:p>
          <a:endParaRPr lang="en-US"/>
        </a:p>
      </dgm:t>
    </dgm:pt>
    <dgm:pt modelId="{E9B2C211-9AFB-4022-997F-496C2F646B32}" type="sibTrans" cxnId="{6089B47E-6EC8-4DBC-B571-2C3BB6437F27}">
      <dgm:prSet/>
      <dgm:spPr/>
      <dgm:t>
        <a:bodyPr/>
        <a:lstStyle/>
        <a:p>
          <a:endParaRPr lang="en-US"/>
        </a:p>
      </dgm:t>
    </dgm:pt>
    <dgm:pt modelId="{78D5D8D7-5261-42D9-AB90-B68C682849C0}">
      <dgm:prSet phldrT="[Text]"/>
      <dgm:spPr/>
      <dgm:t>
        <a:bodyPr/>
        <a:lstStyle/>
        <a:p>
          <a:r>
            <a:rPr lang="en-US" dirty="0" smtClean="0"/>
            <a:t>Researcher</a:t>
          </a:r>
          <a:endParaRPr lang="en-US" dirty="0"/>
        </a:p>
      </dgm:t>
    </dgm:pt>
    <dgm:pt modelId="{690E2B5D-90F8-4D9A-8C20-BF3AA4611AB4}" type="parTrans" cxnId="{5CEBF49B-46D3-4F80-82D4-87912976188B}">
      <dgm:prSet/>
      <dgm:spPr/>
      <dgm:t>
        <a:bodyPr/>
        <a:lstStyle/>
        <a:p>
          <a:endParaRPr lang="en-US"/>
        </a:p>
      </dgm:t>
    </dgm:pt>
    <dgm:pt modelId="{BEAEEA86-5FB9-4906-9FBF-96DDC163C00E}" type="sibTrans" cxnId="{5CEBF49B-46D3-4F80-82D4-87912976188B}">
      <dgm:prSet/>
      <dgm:spPr/>
      <dgm:t>
        <a:bodyPr/>
        <a:lstStyle/>
        <a:p>
          <a:endParaRPr lang="en-US"/>
        </a:p>
      </dgm:t>
    </dgm:pt>
    <dgm:pt modelId="{51AE7AB6-C07D-4B42-A07B-FA80748C2439}">
      <dgm:prSet phldrT="[Text]"/>
      <dgm:spPr/>
      <dgm:t>
        <a:bodyPr/>
        <a:lstStyle/>
        <a:p>
          <a:r>
            <a:rPr lang="en-US" dirty="0" smtClean="0"/>
            <a:t>Activist</a:t>
          </a:r>
          <a:endParaRPr lang="en-US" dirty="0"/>
        </a:p>
      </dgm:t>
    </dgm:pt>
    <dgm:pt modelId="{70F753DF-41DA-4D54-92F2-E94C1A33FEAC}" type="parTrans" cxnId="{76D88E14-7A29-40C9-AABE-649F3EF1A434}">
      <dgm:prSet/>
      <dgm:spPr/>
      <dgm:t>
        <a:bodyPr/>
        <a:lstStyle/>
        <a:p>
          <a:endParaRPr lang="en-US"/>
        </a:p>
      </dgm:t>
    </dgm:pt>
    <dgm:pt modelId="{C36435AE-0044-4B2C-8F82-E338DD028BE0}" type="sibTrans" cxnId="{76D88E14-7A29-40C9-AABE-649F3EF1A434}">
      <dgm:prSet/>
      <dgm:spPr/>
      <dgm:t>
        <a:bodyPr/>
        <a:lstStyle/>
        <a:p>
          <a:endParaRPr lang="en-US"/>
        </a:p>
      </dgm:t>
    </dgm:pt>
    <dgm:pt modelId="{7F478D74-C510-4A51-9B9A-2EB216BFA233}">
      <dgm:prSet phldrT="[Text]"/>
      <dgm:spPr/>
      <dgm:t>
        <a:bodyPr/>
        <a:lstStyle/>
        <a:p>
          <a:r>
            <a:rPr lang="en-US" dirty="0" smtClean="0"/>
            <a:t>Immigration Reform Activist</a:t>
          </a:r>
          <a:endParaRPr lang="en-US" dirty="0"/>
        </a:p>
      </dgm:t>
    </dgm:pt>
    <dgm:pt modelId="{08E6038C-7D1D-4FE8-A572-0946CDB7EB71}" type="parTrans" cxnId="{4C409A29-96A5-4FC4-AC65-C328C46A302A}">
      <dgm:prSet/>
      <dgm:spPr/>
      <dgm:t>
        <a:bodyPr/>
        <a:lstStyle/>
        <a:p>
          <a:endParaRPr lang="en-US"/>
        </a:p>
      </dgm:t>
    </dgm:pt>
    <dgm:pt modelId="{80302913-AA3D-4C8A-AAE9-822E2CC02BF5}" type="sibTrans" cxnId="{4C409A29-96A5-4FC4-AC65-C328C46A302A}">
      <dgm:prSet/>
      <dgm:spPr/>
      <dgm:t>
        <a:bodyPr/>
        <a:lstStyle/>
        <a:p>
          <a:endParaRPr lang="en-US"/>
        </a:p>
      </dgm:t>
    </dgm:pt>
    <dgm:pt modelId="{F53E42C9-E08C-4604-987E-8E47C4FEED9A}">
      <dgm:prSet phldrT="[Text]"/>
      <dgm:spPr/>
      <dgm:t>
        <a:bodyPr/>
        <a:lstStyle/>
        <a:p>
          <a:r>
            <a:rPr lang="en-US" dirty="0" smtClean="0"/>
            <a:t>Government Spending Watchdog</a:t>
          </a:r>
          <a:endParaRPr lang="en-US" dirty="0"/>
        </a:p>
      </dgm:t>
    </dgm:pt>
    <dgm:pt modelId="{540757C9-6C89-4747-B643-4B7FC6F53EAC}" type="parTrans" cxnId="{12710A67-085C-4A5C-A985-1B0874379758}">
      <dgm:prSet/>
      <dgm:spPr/>
      <dgm:t>
        <a:bodyPr/>
        <a:lstStyle/>
        <a:p>
          <a:endParaRPr lang="en-US"/>
        </a:p>
      </dgm:t>
    </dgm:pt>
    <dgm:pt modelId="{0D2EC51A-B8AD-48D9-81BB-C968AF5456C0}" type="sibTrans" cxnId="{12710A67-085C-4A5C-A985-1B0874379758}">
      <dgm:prSet/>
      <dgm:spPr/>
      <dgm:t>
        <a:bodyPr/>
        <a:lstStyle/>
        <a:p>
          <a:endParaRPr lang="en-US"/>
        </a:p>
      </dgm:t>
    </dgm:pt>
    <dgm:pt modelId="{E490B001-BA9A-489D-A3FC-26174C75D292}">
      <dgm:prSet phldrT="[Text]"/>
      <dgm:spPr/>
      <dgm:t>
        <a:bodyPr/>
        <a:lstStyle/>
        <a:p>
          <a:r>
            <a:rPr lang="en-US" dirty="0" smtClean="0"/>
            <a:t>School Reform Advocate</a:t>
          </a:r>
          <a:endParaRPr lang="en-US" dirty="0"/>
        </a:p>
      </dgm:t>
    </dgm:pt>
    <dgm:pt modelId="{38D93231-0C66-45EE-B735-7B4CE5369D99}" type="parTrans" cxnId="{454438BE-25DC-417F-BE7E-697472A74DA5}">
      <dgm:prSet/>
      <dgm:spPr/>
      <dgm:t>
        <a:bodyPr/>
        <a:lstStyle/>
        <a:p>
          <a:endParaRPr lang="en-US"/>
        </a:p>
      </dgm:t>
    </dgm:pt>
    <dgm:pt modelId="{818F5687-A317-4A69-9A96-01E6FE9D81C4}" type="sibTrans" cxnId="{454438BE-25DC-417F-BE7E-697472A74DA5}">
      <dgm:prSet/>
      <dgm:spPr/>
      <dgm:t>
        <a:bodyPr/>
        <a:lstStyle/>
        <a:p>
          <a:endParaRPr lang="en-US"/>
        </a:p>
      </dgm:t>
    </dgm:pt>
    <dgm:pt modelId="{9FA32AAE-9CA4-46E9-98AC-EEC0C28A9F8C}">
      <dgm:prSet phldrT="[Text]"/>
      <dgm:spPr/>
      <dgm:t>
        <a:bodyPr/>
        <a:lstStyle/>
        <a:p>
          <a:r>
            <a:rPr lang="en-US" dirty="0" smtClean="0"/>
            <a:t>By Sentiment</a:t>
          </a:r>
          <a:endParaRPr lang="en-US" dirty="0"/>
        </a:p>
      </dgm:t>
    </dgm:pt>
    <dgm:pt modelId="{15A68C29-480F-42F3-9E8A-31CA8F9201D8}" type="parTrans" cxnId="{56D22D63-5D9D-4590-91F7-7E3640430A72}">
      <dgm:prSet/>
      <dgm:spPr/>
      <dgm:t>
        <a:bodyPr/>
        <a:lstStyle/>
        <a:p>
          <a:endParaRPr lang="en-US"/>
        </a:p>
      </dgm:t>
    </dgm:pt>
    <dgm:pt modelId="{8BD9A75A-A494-4CC0-8C60-E742E26504F3}" type="sibTrans" cxnId="{56D22D63-5D9D-4590-91F7-7E3640430A72}">
      <dgm:prSet/>
      <dgm:spPr/>
      <dgm:t>
        <a:bodyPr/>
        <a:lstStyle/>
        <a:p>
          <a:endParaRPr lang="en-US"/>
        </a:p>
      </dgm:t>
    </dgm:pt>
    <dgm:pt modelId="{6918DDB6-D3B1-4F8B-A2F7-E49D7EB9E153}">
      <dgm:prSet phldrT="[Text]"/>
      <dgm:spPr/>
      <dgm:t>
        <a:bodyPr/>
        <a:lstStyle/>
        <a:p>
          <a:r>
            <a:rPr lang="en-US" dirty="0" smtClean="0"/>
            <a:t>Haters</a:t>
          </a:r>
          <a:endParaRPr lang="en-US" dirty="0"/>
        </a:p>
      </dgm:t>
    </dgm:pt>
    <dgm:pt modelId="{92BBF9BF-8B0D-4340-AE97-77F82D7055DE}" type="parTrans" cxnId="{DA530FB0-60D7-412C-A6C7-13343CD2D20D}">
      <dgm:prSet/>
      <dgm:spPr/>
      <dgm:t>
        <a:bodyPr/>
        <a:lstStyle/>
        <a:p>
          <a:endParaRPr lang="en-US"/>
        </a:p>
      </dgm:t>
    </dgm:pt>
    <dgm:pt modelId="{EE06DF21-217E-4F3A-A9B1-C948BC413437}" type="sibTrans" cxnId="{DA530FB0-60D7-412C-A6C7-13343CD2D20D}">
      <dgm:prSet/>
      <dgm:spPr/>
      <dgm:t>
        <a:bodyPr/>
        <a:lstStyle/>
        <a:p>
          <a:endParaRPr lang="en-US"/>
        </a:p>
      </dgm:t>
    </dgm:pt>
    <dgm:pt modelId="{1E356599-DE86-4368-BA7B-D4338440C8F0}">
      <dgm:prSet phldrT="[Text]"/>
      <dgm:spPr/>
      <dgm:t>
        <a:bodyPr/>
        <a:lstStyle/>
        <a:p>
          <a:r>
            <a:rPr lang="en-US" dirty="0" smtClean="0"/>
            <a:t>Fans</a:t>
          </a:r>
          <a:endParaRPr lang="en-US" dirty="0"/>
        </a:p>
      </dgm:t>
    </dgm:pt>
    <dgm:pt modelId="{4C86CE65-9960-4BD7-931B-79DCB87BFF63}" type="parTrans" cxnId="{6DF0693A-75CF-4F61-BB7F-44CA6A6EF098}">
      <dgm:prSet/>
      <dgm:spPr/>
      <dgm:t>
        <a:bodyPr/>
        <a:lstStyle/>
        <a:p>
          <a:endParaRPr lang="en-US"/>
        </a:p>
      </dgm:t>
    </dgm:pt>
    <dgm:pt modelId="{0386C167-DD8A-49C3-A0F7-50125D5C7FFA}" type="sibTrans" cxnId="{6DF0693A-75CF-4F61-BB7F-44CA6A6EF098}">
      <dgm:prSet/>
      <dgm:spPr/>
      <dgm:t>
        <a:bodyPr/>
        <a:lstStyle/>
        <a:p>
          <a:endParaRPr lang="en-US"/>
        </a:p>
      </dgm:t>
    </dgm:pt>
    <dgm:pt modelId="{2DE85188-6D20-40BA-BA76-C7958639B80D}">
      <dgm:prSet phldrT="[Text]"/>
      <dgm:spPr/>
      <dgm:t>
        <a:bodyPr/>
        <a:lstStyle/>
        <a:p>
          <a:r>
            <a:rPr lang="en-US" dirty="0" smtClean="0"/>
            <a:t>Die-hard Supporters</a:t>
          </a:r>
          <a:endParaRPr lang="en-US" dirty="0"/>
        </a:p>
      </dgm:t>
    </dgm:pt>
    <dgm:pt modelId="{8B57D2A8-5746-4643-9CD9-FAA04B880AF4}" type="parTrans" cxnId="{5B97C787-9E32-4463-8B50-FFEF7E537C52}">
      <dgm:prSet/>
      <dgm:spPr/>
      <dgm:t>
        <a:bodyPr/>
        <a:lstStyle/>
        <a:p>
          <a:endParaRPr lang="en-US"/>
        </a:p>
      </dgm:t>
    </dgm:pt>
    <dgm:pt modelId="{7CEC6734-2632-4945-953F-50E06560F4CF}" type="sibTrans" cxnId="{5B97C787-9E32-4463-8B50-FFEF7E537C52}">
      <dgm:prSet/>
      <dgm:spPr/>
      <dgm:t>
        <a:bodyPr/>
        <a:lstStyle/>
        <a:p>
          <a:endParaRPr lang="en-US"/>
        </a:p>
      </dgm:t>
    </dgm:pt>
    <dgm:pt modelId="{A94A5FE4-0592-46D0-BCEC-C7220BD26D62}" type="pres">
      <dgm:prSet presAssocID="{92D004BD-C971-4C0B-AB6D-BE7BCFA7CDC6}" presName="vert0" presStyleCnt="0">
        <dgm:presLayoutVars>
          <dgm:dir/>
          <dgm:animOne val="branch"/>
          <dgm:animLvl val="lvl"/>
        </dgm:presLayoutVars>
      </dgm:prSet>
      <dgm:spPr/>
    </dgm:pt>
    <dgm:pt modelId="{9102989B-1F94-4808-9048-00350ED783B5}" type="pres">
      <dgm:prSet presAssocID="{1D195AD6-5B75-4F9C-82F1-6BAE85BE02F5}" presName="thickLine" presStyleLbl="alignNode1" presStyleIdx="0" presStyleCnt="3"/>
      <dgm:spPr/>
    </dgm:pt>
    <dgm:pt modelId="{CBB360D7-0702-4F61-8C0B-B30A9AA1468E}" type="pres">
      <dgm:prSet presAssocID="{1D195AD6-5B75-4F9C-82F1-6BAE85BE02F5}" presName="horz1" presStyleCnt="0"/>
      <dgm:spPr/>
    </dgm:pt>
    <dgm:pt modelId="{40D5C39A-6664-4009-90F9-4D95043C7EA7}" type="pres">
      <dgm:prSet presAssocID="{1D195AD6-5B75-4F9C-82F1-6BAE85BE02F5}" presName="tx1" presStyleLbl="revTx" presStyleIdx="0" presStyleCnt="13"/>
      <dgm:spPr/>
    </dgm:pt>
    <dgm:pt modelId="{673C4D58-9B27-450F-BE82-D8324A5D1A2C}" type="pres">
      <dgm:prSet presAssocID="{1D195AD6-5B75-4F9C-82F1-6BAE85BE02F5}" presName="vert1" presStyleCnt="0"/>
      <dgm:spPr/>
    </dgm:pt>
    <dgm:pt modelId="{5141AA40-B3C6-4485-BFC5-DA583C86EB75}" type="pres">
      <dgm:prSet presAssocID="{0F6D938D-661B-48CC-8BE0-A06020059349}" presName="vertSpace2a" presStyleCnt="0"/>
      <dgm:spPr/>
    </dgm:pt>
    <dgm:pt modelId="{6E5FE4BF-F01A-483C-926E-6930CC14DF4A}" type="pres">
      <dgm:prSet presAssocID="{0F6D938D-661B-48CC-8BE0-A06020059349}" presName="horz2" presStyleCnt="0"/>
      <dgm:spPr/>
    </dgm:pt>
    <dgm:pt modelId="{7D4032F7-92C4-4584-AD10-A32CBB204B28}" type="pres">
      <dgm:prSet presAssocID="{0F6D938D-661B-48CC-8BE0-A06020059349}" presName="horzSpace2" presStyleCnt="0"/>
      <dgm:spPr/>
    </dgm:pt>
    <dgm:pt modelId="{F2C92ED1-AF4D-402A-88D2-51BFEA67D8D8}" type="pres">
      <dgm:prSet presAssocID="{0F6D938D-661B-48CC-8BE0-A06020059349}" presName="tx2" presStyleLbl="revTx" presStyleIdx="1" presStyleCnt="13"/>
      <dgm:spPr/>
    </dgm:pt>
    <dgm:pt modelId="{0D995A54-4946-4ECD-8B7B-476A7E84BA55}" type="pres">
      <dgm:prSet presAssocID="{0F6D938D-661B-48CC-8BE0-A06020059349}" presName="vert2" presStyleCnt="0"/>
      <dgm:spPr/>
    </dgm:pt>
    <dgm:pt modelId="{BA4DD7C4-D559-4AA3-B3EF-193DEAD01889}" type="pres">
      <dgm:prSet presAssocID="{0F6D938D-661B-48CC-8BE0-A06020059349}" presName="thinLine2b" presStyleLbl="callout" presStyleIdx="0" presStyleCnt="10"/>
      <dgm:spPr/>
    </dgm:pt>
    <dgm:pt modelId="{3A6569E0-E5AA-4D11-964E-3090FB8470A0}" type="pres">
      <dgm:prSet presAssocID="{0F6D938D-661B-48CC-8BE0-A06020059349}" presName="vertSpace2b" presStyleCnt="0"/>
      <dgm:spPr/>
    </dgm:pt>
    <dgm:pt modelId="{0DBF74FA-FA6B-4040-9A2A-816E05AEE4B1}" type="pres">
      <dgm:prSet presAssocID="{0BA1C5B3-8142-442B-9462-3B0B9C61FDD0}" presName="horz2" presStyleCnt="0"/>
      <dgm:spPr/>
    </dgm:pt>
    <dgm:pt modelId="{048E67AD-4E09-43FA-96EB-1FB4792B0F16}" type="pres">
      <dgm:prSet presAssocID="{0BA1C5B3-8142-442B-9462-3B0B9C61FDD0}" presName="horzSpace2" presStyleCnt="0"/>
      <dgm:spPr/>
    </dgm:pt>
    <dgm:pt modelId="{246EDD7C-90B9-470C-90A0-9829EEE0FA9F}" type="pres">
      <dgm:prSet presAssocID="{0BA1C5B3-8142-442B-9462-3B0B9C61FDD0}" presName="tx2" presStyleLbl="revTx" presStyleIdx="2" presStyleCnt="13"/>
      <dgm:spPr/>
    </dgm:pt>
    <dgm:pt modelId="{D525FADC-93C2-4A4E-9529-851F354EE2BD}" type="pres">
      <dgm:prSet presAssocID="{0BA1C5B3-8142-442B-9462-3B0B9C61FDD0}" presName="vert2" presStyleCnt="0"/>
      <dgm:spPr/>
    </dgm:pt>
    <dgm:pt modelId="{6DF3AAF1-BB3F-42A2-A7E4-E2E9B15325F4}" type="pres">
      <dgm:prSet presAssocID="{0BA1C5B3-8142-442B-9462-3B0B9C61FDD0}" presName="thinLine2b" presStyleLbl="callout" presStyleIdx="1" presStyleCnt="10"/>
      <dgm:spPr/>
    </dgm:pt>
    <dgm:pt modelId="{AE0E48A1-838A-472F-A9E1-3BB13B60A075}" type="pres">
      <dgm:prSet presAssocID="{0BA1C5B3-8142-442B-9462-3B0B9C61FDD0}" presName="vertSpace2b" presStyleCnt="0"/>
      <dgm:spPr/>
    </dgm:pt>
    <dgm:pt modelId="{AE681937-03AD-4547-B6BA-32A62490C9E0}" type="pres">
      <dgm:prSet presAssocID="{78D5D8D7-5261-42D9-AB90-B68C682849C0}" presName="horz2" presStyleCnt="0"/>
      <dgm:spPr/>
    </dgm:pt>
    <dgm:pt modelId="{43F52029-A7B9-4DBF-84D5-D3316036EF3E}" type="pres">
      <dgm:prSet presAssocID="{78D5D8D7-5261-42D9-AB90-B68C682849C0}" presName="horzSpace2" presStyleCnt="0"/>
      <dgm:spPr/>
    </dgm:pt>
    <dgm:pt modelId="{8218F9DA-8CDC-4E52-A7DB-ED291AFDBF41}" type="pres">
      <dgm:prSet presAssocID="{78D5D8D7-5261-42D9-AB90-B68C682849C0}" presName="tx2" presStyleLbl="revTx" presStyleIdx="3" presStyleCnt="13"/>
      <dgm:spPr/>
    </dgm:pt>
    <dgm:pt modelId="{CA29A33E-BA2A-4D48-B7CA-9E0640F15A87}" type="pres">
      <dgm:prSet presAssocID="{78D5D8D7-5261-42D9-AB90-B68C682849C0}" presName="vert2" presStyleCnt="0"/>
      <dgm:spPr/>
    </dgm:pt>
    <dgm:pt modelId="{8B39F42B-AF8F-40DD-BF94-CB4F0D9CAA43}" type="pres">
      <dgm:prSet presAssocID="{78D5D8D7-5261-42D9-AB90-B68C682849C0}" presName="thinLine2b" presStyleLbl="callout" presStyleIdx="2" presStyleCnt="10"/>
      <dgm:spPr/>
    </dgm:pt>
    <dgm:pt modelId="{32313872-1239-400E-B20D-7314BC97EC12}" type="pres">
      <dgm:prSet presAssocID="{78D5D8D7-5261-42D9-AB90-B68C682849C0}" presName="vertSpace2b" presStyleCnt="0"/>
      <dgm:spPr/>
    </dgm:pt>
    <dgm:pt modelId="{14FB8B1F-2B2B-4EAA-86C1-5E19E9C59194}" type="pres">
      <dgm:prSet presAssocID="{51AE7AB6-C07D-4B42-A07B-FA80748C2439}" presName="horz2" presStyleCnt="0"/>
      <dgm:spPr/>
    </dgm:pt>
    <dgm:pt modelId="{FF30905A-81B0-47B1-840A-122AB1C09B01}" type="pres">
      <dgm:prSet presAssocID="{51AE7AB6-C07D-4B42-A07B-FA80748C2439}" presName="horzSpace2" presStyleCnt="0"/>
      <dgm:spPr/>
    </dgm:pt>
    <dgm:pt modelId="{9CF8BDD9-AB80-4657-9F35-A7977993E446}" type="pres">
      <dgm:prSet presAssocID="{51AE7AB6-C07D-4B42-A07B-FA80748C2439}" presName="tx2" presStyleLbl="revTx" presStyleIdx="4" presStyleCnt="13"/>
      <dgm:spPr/>
    </dgm:pt>
    <dgm:pt modelId="{2BAE7654-BCF7-4A08-A844-E81752ED0F21}" type="pres">
      <dgm:prSet presAssocID="{51AE7AB6-C07D-4B42-A07B-FA80748C2439}" presName="vert2" presStyleCnt="0"/>
      <dgm:spPr/>
    </dgm:pt>
    <dgm:pt modelId="{2BD6842B-0089-4B48-8D9B-646E34D921FA}" type="pres">
      <dgm:prSet presAssocID="{51AE7AB6-C07D-4B42-A07B-FA80748C2439}" presName="thinLine2b" presStyleLbl="callout" presStyleIdx="3" presStyleCnt="10"/>
      <dgm:spPr/>
    </dgm:pt>
    <dgm:pt modelId="{C30E55CA-AE7A-4922-A85A-158AB32E5EA1}" type="pres">
      <dgm:prSet presAssocID="{51AE7AB6-C07D-4B42-A07B-FA80748C2439}" presName="vertSpace2b" presStyleCnt="0"/>
      <dgm:spPr/>
    </dgm:pt>
    <dgm:pt modelId="{D1945908-72BC-4BDE-B782-6F12085D7B85}" type="pres">
      <dgm:prSet presAssocID="{026A8E88-1908-49E3-AF52-E307C466BC00}" presName="thickLine" presStyleLbl="alignNode1" presStyleIdx="1" presStyleCnt="3"/>
      <dgm:spPr/>
    </dgm:pt>
    <dgm:pt modelId="{469E4117-362C-46FE-B35F-15D5CF388E41}" type="pres">
      <dgm:prSet presAssocID="{026A8E88-1908-49E3-AF52-E307C466BC00}" presName="horz1" presStyleCnt="0"/>
      <dgm:spPr/>
    </dgm:pt>
    <dgm:pt modelId="{65C13565-1B86-4C09-A0B1-1B3FE6C9CC3D}" type="pres">
      <dgm:prSet presAssocID="{026A8E88-1908-49E3-AF52-E307C466BC00}" presName="tx1" presStyleLbl="revTx" presStyleIdx="5" presStyleCnt="13"/>
      <dgm:spPr/>
      <dgm:t>
        <a:bodyPr/>
        <a:lstStyle/>
        <a:p>
          <a:endParaRPr lang="en-US"/>
        </a:p>
      </dgm:t>
    </dgm:pt>
    <dgm:pt modelId="{0DF76F08-682F-4744-A152-6F1CA1D8A66D}" type="pres">
      <dgm:prSet presAssocID="{026A8E88-1908-49E3-AF52-E307C466BC00}" presName="vert1" presStyleCnt="0"/>
      <dgm:spPr/>
    </dgm:pt>
    <dgm:pt modelId="{35A7EB2C-1E06-4986-BA27-438991A45CEA}" type="pres">
      <dgm:prSet presAssocID="{7F478D74-C510-4A51-9B9A-2EB216BFA233}" presName="vertSpace2a" presStyleCnt="0"/>
      <dgm:spPr/>
    </dgm:pt>
    <dgm:pt modelId="{749DB12E-C5DC-49C2-B874-345F91D82FCA}" type="pres">
      <dgm:prSet presAssocID="{7F478D74-C510-4A51-9B9A-2EB216BFA233}" presName="horz2" presStyleCnt="0"/>
      <dgm:spPr/>
    </dgm:pt>
    <dgm:pt modelId="{7BBA3B79-DCAC-4FB0-8C23-CD93F994C57A}" type="pres">
      <dgm:prSet presAssocID="{7F478D74-C510-4A51-9B9A-2EB216BFA233}" presName="horzSpace2" presStyleCnt="0"/>
      <dgm:spPr/>
    </dgm:pt>
    <dgm:pt modelId="{B337FA13-4B02-4825-B246-CFF24AB787A2}" type="pres">
      <dgm:prSet presAssocID="{7F478D74-C510-4A51-9B9A-2EB216BFA233}" presName="tx2" presStyleLbl="revTx" presStyleIdx="6" presStyleCnt="13"/>
      <dgm:spPr/>
      <dgm:t>
        <a:bodyPr/>
        <a:lstStyle/>
        <a:p>
          <a:endParaRPr lang="en-US"/>
        </a:p>
      </dgm:t>
    </dgm:pt>
    <dgm:pt modelId="{3461F3EC-C8EE-4555-B9D6-31CCB5F94048}" type="pres">
      <dgm:prSet presAssocID="{7F478D74-C510-4A51-9B9A-2EB216BFA233}" presName="vert2" presStyleCnt="0"/>
      <dgm:spPr/>
    </dgm:pt>
    <dgm:pt modelId="{6EE87A6E-DB61-4F04-9A5C-518C157E9838}" type="pres">
      <dgm:prSet presAssocID="{7F478D74-C510-4A51-9B9A-2EB216BFA233}" presName="thinLine2b" presStyleLbl="callout" presStyleIdx="4" presStyleCnt="10"/>
      <dgm:spPr/>
    </dgm:pt>
    <dgm:pt modelId="{97DD5896-BE15-4792-A527-70CB4EAEF3AF}" type="pres">
      <dgm:prSet presAssocID="{7F478D74-C510-4A51-9B9A-2EB216BFA233}" presName="vertSpace2b" presStyleCnt="0"/>
      <dgm:spPr/>
    </dgm:pt>
    <dgm:pt modelId="{7E694F3F-112A-4381-9054-7EE790EEABEA}" type="pres">
      <dgm:prSet presAssocID="{F53E42C9-E08C-4604-987E-8E47C4FEED9A}" presName="horz2" presStyleCnt="0"/>
      <dgm:spPr/>
    </dgm:pt>
    <dgm:pt modelId="{9114797F-6117-4613-AF6A-F86B0C498990}" type="pres">
      <dgm:prSet presAssocID="{F53E42C9-E08C-4604-987E-8E47C4FEED9A}" presName="horzSpace2" presStyleCnt="0"/>
      <dgm:spPr/>
    </dgm:pt>
    <dgm:pt modelId="{09282A37-1B55-4D61-B0EA-CB50D9CF0558}" type="pres">
      <dgm:prSet presAssocID="{F53E42C9-E08C-4604-987E-8E47C4FEED9A}" presName="tx2" presStyleLbl="revTx" presStyleIdx="7" presStyleCnt="13"/>
      <dgm:spPr/>
    </dgm:pt>
    <dgm:pt modelId="{B277366D-13C5-40DC-9980-F7FD3B5D00D2}" type="pres">
      <dgm:prSet presAssocID="{F53E42C9-E08C-4604-987E-8E47C4FEED9A}" presName="vert2" presStyleCnt="0"/>
      <dgm:spPr/>
    </dgm:pt>
    <dgm:pt modelId="{ECECD478-7D51-499A-9227-7ABE624761F7}" type="pres">
      <dgm:prSet presAssocID="{F53E42C9-E08C-4604-987E-8E47C4FEED9A}" presName="thinLine2b" presStyleLbl="callout" presStyleIdx="5" presStyleCnt="10"/>
      <dgm:spPr/>
    </dgm:pt>
    <dgm:pt modelId="{E6E35154-05BD-4E9F-B5AF-8FAC3964E443}" type="pres">
      <dgm:prSet presAssocID="{F53E42C9-E08C-4604-987E-8E47C4FEED9A}" presName="vertSpace2b" presStyleCnt="0"/>
      <dgm:spPr/>
    </dgm:pt>
    <dgm:pt modelId="{8EED920A-6C9A-49EB-B97E-924307D55650}" type="pres">
      <dgm:prSet presAssocID="{E490B001-BA9A-489D-A3FC-26174C75D292}" presName="horz2" presStyleCnt="0"/>
      <dgm:spPr/>
    </dgm:pt>
    <dgm:pt modelId="{8A8F67AE-96A5-49BC-9469-18FAAE2AE1E0}" type="pres">
      <dgm:prSet presAssocID="{E490B001-BA9A-489D-A3FC-26174C75D292}" presName="horzSpace2" presStyleCnt="0"/>
      <dgm:spPr/>
    </dgm:pt>
    <dgm:pt modelId="{AB41662A-B81C-40B6-8F29-8174A0F8BBB7}" type="pres">
      <dgm:prSet presAssocID="{E490B001-BA9A-489D-A3FC-26174C75D292}" presName="tx2" presStyleLbl="revTx" presStyleIdx="8" presStyleCnt="13"/>
      <dgm:spPr/>
    </dgm:pt>
    <dgm:pt modelId="{954FE3F3-10D1-48B0-B7CD-C4097C9D205E}" type="pres">
      <dgm:prSet presAssocID="{E490B001-BA9A-489D-A3FC-26174C75D292}" presName="vert2" presStyleCnt="0"/>
      <dgm:spPr/>
    </dgm:pt>
    <dgm:pt modelId="{119E27B6-8E86-4A9B-B156-17358C245CBD}" type="pres">
      <dgm:prSet presAssocID="{E490B001-BA9A-489D-A3FC-26174C75D292}" presName="thinLine2b" presStyleLbl="callout" presStyleIdx="6" presStyleCnt="10"/>
      <dgm:spPr/>
    </dgm:pt>
    <dgm:pt modelId="{87F43A6E-B714-40CD-B8E1-CF2FA71C07FB}" type="pres">
      <dgm:prSet presAssocID="{E490B001-BA9A-489D-A3FC-26174C75D292}" presName="vertSpace2b" presStyleCnt="0"/>
      <dgm:spPr/>
    </dgm:pt>
    <dgm:pt modelId="{60F3A69A-8377-4256-BF05-FB91F8A77219}" type="pres">
      <dgm:prSet presAssocID="{9FA32AAE-9CA4-46E9-98AC-EEC0C28A9F8C}" presName="thickLine" presStyleLbl="alignNode1" presStyleIdx="2" presStyleCnt="3"/>
      <dgm:spPr/>
    </dgm:pt>
    <dgm:pt modelId="{04FA5CA8-8174-4311-B9D3-B0229AA7356E}" type="pres">
      <dgm:prSet presAssocID="{9FA32AAE-9CA4-46E9-98AC-EEC0C28A9F8C}" presName="horz1" presStyleCnt="0"/>
      <dgm:spPr/>
    </dgm:pt>
    <dgm:pt modelId="{AAD6FE04-BE52-41C5-B905-DF4E17D452E4}" type="pres">
      <dgm:prSet presAssocID="{9FA32AAE-9CA4-46E9-98AC-EEC0C28A9F8C}" presName="tx1" presStyleLbl="revTx" presStyleIdx="9" presStyleCnt="13"/>
      <dgm:spPr/>
    </dgm:pt>
    <dgm:pt modelId="{F532BCD4-50F9-483D-9DC7-905FC378953D}" type="pres">
      <dgm:prSet presAssocID="{9FA32AAE-9CA4-46E9-98AC-EEC0C28A9F8C}" presName="vert1" presStyleCnt="0"/>
      <dgm:spPr/>
    </dgm:pt>
    <dgm:pt modelId="{D7C3C56A-6574-4508-B081-329364784318}" type="pres">
      <dgm:prSet presAssocID="{6918DDB6-D3B1-4F8B-A2F7-E49D7EB9E153}" presName="vertSpace2a" presStyleCnt="0"/>
      <dgm:spPr/>
    </dgm:pt>
    <dgm:pt modelId="{49F40A59-CA61-43DD-9176-87D4A1A81434}" type="pres">
      <dgm:prSet presAssocID="{6918DDB6-D3B1-4F8B-A2F7-E49D7EB9E153}" presName="horz2" presStyleCnt="0"/>
      <dgm:spPr/>
    </dgm:pt>
    <dgm:pt modelId="{0EE4BE08-7019-4F64-923C-F0756CD3D82D}" type="pres">
      <dgm:prSet presAssocID="{6918DDB6-D3B1-4F8B-A2F7-E49D7EB9E153}" presName="horzSpace2" presStyleCnt="0"/>
      <dgm:spPr/>
    </dgm:pt>
    <dgm:pt modelId="{BAAF16A7-36E1-4EE8-BB21-588F0D572958}" type="pres">
      <dgm:prSet presAssocID="{6918DDB6-D3B1-4F8B-A2F7-E49D7EB9E153}" presName="tx2" presStyleLbl="revTx" presStyleIdx="10" presStyleCnt="13"/>
      <dgm:spPr/>
    </dgm:pt>
    <dgm:pt modelId="{C7A1AE9B-2C3C-49A0-B9E0-CE0B30377D6A}" type="pres">
      <dgm:prSet presAssocID="{6918DDB6-D3B1-4F8B-A2F7-E49D7EB9E153}" presName="vert2" presStyleCnt="0"/>
      <dgm:spPr/>
    </dgm:pt>
    <dgm:pt modelId="{4837DBB1-F311-4C98-AF4B-D5701F468302}" type="pres">
      <dgm:prSet presAssocID="{6918DDB6-D3B1-4F8B-A2F7-E49D7EB9E153}" presName="thinLine2b" presStyleLbl="callout" presStyleIdx="7" presStyleCnt="10"/>
      <dgm:spPr/>
    </dgm:pt>
    <dgm:pt modelId="{17CC078A-F9CD-4E9C-9563-C512C209E065}" type="pres">
      <dgm:prSet presAssocID="{6918DDB6-D3B1-4F8B-A2F7-E49D7EB9E153}" presName="vertSpace2b" presStyleCnt="0"/>
      <dgm:spPr/>
    </dgm:pt>
    <dgm:pt modelId="{CB779E9E-5412-4D34-A0ED-9339360E46B0}" type="pres">
      <dgm:prSet presAssocID="{1E356599-DE86-4368-BA7B-D4338440C8F0}" presName="horz2" presStyleCnt="0"/>
      <dgm:spPr/>
    </dgm:pt>
    <dgm:pt modelId="{A1DDA7E2-8666-4BC4-BAB2-FFC9ACFCA834}" type="pres">
      <dgm:prSet presAssocID="{1E356599-DE86-4368-BA7B-D4338440C8F0}" presName="horzSpace2" presStyleCnt="0"/>
      <dgm:spPr/>
    </dgm:pt>
    <dgm:pt modelId="{ECCFD028-80B0-4FA9-B623-9400F64024F4}" type="pres">
      <dgm:prSet presAssocID="{1E356599-DE86-4368-BA7B-D4338440C8F0}" presName="tx2" presStyleLbl="revTx" presStyleIdx="11" presStyleCnt="13"/>
      <dgm:spPr/>
    </dgm:pt>
    <dgm:pt modelId="{52D70FEA-EB5E-4AD6-B1FA-6FBEFA67BE91}" type="pres">
      <dgm:prSet presAssocID="{1E356599-DE86-4368-BA7B-D4338440C8F0}" presName="vert2" presStyleCnt="0"/>
      <dgm:spPr/>
    </dgm:pt>
    <dgm:pt modelId="{F4EFB3DD-A7E1-40D1-BCAB-1E2135663891}" type="pres">
      <dgm:prSet presAssocID="{1E356599-DE86-4368-BA7B-D4338440C8F0}" presName="thinLine2b" presStyleLbl="callout" presStyleIdx="8" presStyleCnt="10"/>
      <dgm:spPr/>
    </dgm:pt>
    <dgm:pt modelId="{2FB325A1-3315-47A5-A7F1-F812B658FE22}" type="pres">
      <dgm:prSet presAssocID="{1E356599-DE86-4368-BA7B-D4338440C8F0}" presName="vertSpace2b" presStyleCnt="0"/>
      <dgm:spPr/>
    </dgm:pt>
    <dgm:pt modelId="{1C33559C-B555-40D5-87F9-FA25F1472A64}" type="pres">
      <dgm:prSet presAssocID="{2DE85188-6D20-40BA-BA76-C7958639B80D}" presName="horz2" presStyleCnt="0"/>
      <dgm:spPr/>
    </dgm:pt>
    <dgm:pt modelId="{39BDDB9B-A146-4082-A047-6F0BBAAFB3D8}" type="pres">
      <dgm:prSet presAssocID="{2DE85188-6D20-40BA-BA76-C7958639B80D}" presName="horzSpace2" presStyleCnt="0"/>
      <dgm:spPr/>
    </dgm:pt>
    <dgm:pt modelId="{43C54582-6B59-49D6-9ECC-6155CD7609E5}" type="pres">
      <dgm:prSet presAssocID="{2DE85188-6D20-40BA-BA76-C7958639B80D}" presName="tx2" presStyleLbl="revTx" presStyleIdx="12" presStyleCnt="13"/>
      <dgm:spPr/>
    </dgm:pt>
    <dgm:pt modelId="{60FE552F-CBB7-4D92-9B80-0D3FBBC8E48F}" type="pres">
      <dgm:prSet presAssocID="{2DE85188-6D20-40BA-BA76-C7958639B80D}" presName="vert2" presStyleCnt="0"/>
      <dgm:spPr/>
    </dgm:pt>
    <dgm:pt modelId="{9CBC18DC-4E48-4A6F-A8EB-D44EF2E5C429}" type="pres">
      <dgm:prSet presAssocID="{2DE85188-6D20-40BA-BA76-C7958639B80D}" presName="thinLine2b" presStyleLbl="callout" presStyleIdx="9" presStyleCnt="10"/>
      <dgm:spPr/>
    </dgm:pt>
    <dgm:pt modelId="{CD79F5F7-0668-415C-A234-EE7B6CAEC058}" type="pres">
      <dgm:prSet presAssocID="{2DE85188-6D20-40BA-BA76-C7958639B80D}" presName="vertSpace2b" presStyleCnt="0"/>
      <dgm:spPr/>
    </dgm:pt>
  </dgm:ptLst>
  <dgm:cxnLst>
    <dgm:cxn modelId="{47AFF225-A225-48FD-BD9B-BE7368CDC4AD}" srcId="{92D004BD-C971-4C0B-AB6D-BE7BCFA7CDC6}" destId="{1D195AD6-5B75-4F9C-82F1-6BAE85BE02F5}" srcOrd="0" destOrd="0" parTransId="{8A3A81BE-0E2F-4BB1-8726-D551393B8468}" sibTransId="{192D218A-8B33-4CDF-B43F-4C544B31DB4B}"/>
    <dgm:cxn modelId="{56D22D63-5D9D-4590-91F7-7E3640430A72}" srcId="{92D004BD-C971-4C0B-AB6D-BE7BCFA7CDC6}" destId="{9FA32AAE-9CA4-46E9-98AC-EEC0C28A9F8C}" srcOrd="2" destOrd="0" parTransId="{15A68C29-480F-42F3-9E8A-31CA8F9201D8}" sibTransId="{8BD9A75A-A494-4CC0-8C60-E742E26504F3}"/>
    <dgm:cxn modelId="{4C409A29-96A5-4FC4-AC65-C328C46A302A}" srcId="{026A8E88-1908-49E3-AF52-E307C466BC00}" destId="{7F478D74-C510-4A51-9B9A-2EB216BFA233}" srcOrd="0" destOrd="0" parTransId="{08E6038C-7D1D-4FE8-A572-0946CDB7EB71}" sibTransId="{80302913-AA3D-4C8A-AAE9-822E2CC02BF5}"/>
    <dgm:cxn modelId="{A5EAF16E-8297-4B05-8265-A376A375CE98}" type="presOf" srcId="{2DE85188-6D20-40BA-BA76-C7958639B80D}" destId="{43C54582-6B59-49D6-9ECC-6155CD7609E5}" srcOrd="0" destOrd="0" presId="urn:microsoft.com/office/officeart/2008/layout/LinedList"/>
    <dgm:cxn modelId="{6DF0693A-75CF-4F61-BB7F-44CA6A6EF098}" srcId="{9FA32AAE-9CA4-46E9-98AC-EEC0C28A9F8C}" destId="{1E356599-DE86-4368-BA7B-D4338440C8F0}" srcOrd="1" destOrd="0" parTransId="{4C86CE65-9960-4BD7-931B-79DCB87BFF63}" sibTransId="{0386C167-DD8A-49C3-A0F7-50125D5C7FFA}"/>
    <dgm:cxn modelId="{1D5AF5BB-28CD-45BE-9FCC-B9AB9D13EA5B}" type="presOf" srcId="{0F6D938D-661B-48CC-8BE0-A06020059349}" destId="{F2C92ED1-AF4D-402A-88D2-51BFEA67D8D8}" srcOrd="0" destOrd="0" presId="urn:microsoft.com/office/officeart/2008/layout/LinedList"/>
    <dgm:cxn modelId="{90536C51-3F35-4D5A-B021-87C79E64E765}" type="presOf" srcId="{E490B001-BA9A-489D-A3FC-26174C75D292}" destId="{AB41662A-B81C-40B6-8F29-8174A0F8BBB7}" srcOrd="0" destOrd="0" presId="urn:microsoft.com/office/officeart/2008/layout/LinedList"/>
    <dgm:cxn modelId="{B13D6896-7FA7-4B4D-80C6-D5C7F31E481B}" type="presOf" srcId="{0BA1C5B3-8142-442B-9462-3B0B9C61FDD0}" destId="{246EDD7C-90B9-470C-90A0-9829EEE0FA9F}" srcOrd="0" destOrd="0" presId="urn:microsoft.com/office/officeart/2008/layout/LinedList"/>
    <dgm:cxn modelId="{12710A67-085C-4A5C-A985-1B0874379758}" srcId="{026A8E88-1908-49E3-AF52-E307C466BC00}" destId="{F53E42C9-E08C-4604-987E-8E47C4FEED9A}" srcOrd="1" destOrd="0" parTransId="{540757C9-6C89-4747-B643-4B7FC6F53EAC}" sibTransId="{0D2EC51A-B8AD-48D9-81BB-C968AF5456C0}"/>
    <dgm:cxn modelId="{6089B47E-6EC8-4DBC-B571-2C3BB6437F27}" srcId="{1D195AD6-5B75-4F9C-82F1-6BAE85BE02F5}" destId="{0BA1C5B3-8142-442B-9462-3B0B9C61FDD0}" srcOrd="1" destOrd="0" parTransId="{149C1558-96CF-4A94-895D-FB9F278C4A03}" sibTransId="{E9B2C211-9AFB-4022-997F-496C2F646B32}"/>
    <dgm:cxn modelId="{5CEBF49B-46D3-4F80-82D4-87912976188B}" srcId="{1D195AD6-5B75-4F9C-82F1-6BAE85BE02F5}" destId="{78D5D8D7-5261-42D9-AB90-B68C682849C0}" srcOrd="2" destOrd="0" parTransId="{690E2B5D-90F8-4D9A-8C20-BF3AA4611AB4}" sibTransId="{BEAEEA86-5FB9-4906-9FBF-96DDC163C00E}"/>
    <dgm:cxn modelId="{0FF495DA-FCE2-47E7-AB5E-674A57C94D46}" type="presOf" srcId="{78D5D8D7-5261-42D9-AB90-B68C682849C0}" destId="{8218F9DA-8CDC-4E52-A7DB-ED291AFDBF41}" srcOrd="0" destOrd="0" presId="urn:microsoft.com/office/officeart/2008/layout/LinedList"/>
    <dgm:cxn modelId="{BB44F47B-1D47-453C-9E11-262A50409B3C}" type="presOf" srcId="{026A8E88-1908-49E3-AF52-E307C466BC00}" destId="{65C13565-1B86-4C09-A0B1-1B3FE6C9CC3D}" srcOrd="0" destOrd="0" presId="urn:microsoft.com/office/officeart/2008/layout/LinedList"/>
    <dgm:cxn modelId="{1E695826-E24E-43EA-B95A-47EF7D5494E5}" type="presOf" srcId="{F53E42C9-E08C-4604-987E-8E47C4FEED9A}" destId="{09282A37-1B55-4D61-B0EA-CB50D9CF0558}" srcOrd="0" destOrd="0" presId="urn:microsoft.com/office/officeart/2008/layout/LinedList"/>
    <dgm:cxn modelId="{F37FC03D-7C0D-42C0-AF67-EADAAD9C1E4B}" srcId="{92D004BD-C971-4C0B-AB6D-BE7BCFA7CDC6}" destId="{026A8E88-1908-49E3-AF52-E307C466BC00}" srcOrd="1" destOrd="0" parTransId="{1DAC7F53-A3EC-4713-965F-2196B1D5720F}" sibTransId="{D4F3441F-D3E6-41CB-AB16-91F564935DCA}"/>
    <dgm:cxn modelId="{6DD5F77A-F59D-4374-99C7-1C430857B6A8}" type="presOf" srcId="{51AE7AB6-C07D-4B42-A07B-FA80748C2439}" destId="{9CF8BDD9-AB80-4657-9F35-A7977993E446}" srcOrd="0" destOrd="0" presId="urn:microsoft.com/office/officeart/2008/layout/LinedList"/>
    <dgm:cxn modelId="{FAEE5114-95E6-41BC-A883-A8EF5D868088}" type="presOf" srcId="{92D004BD-C971-4C0B-AB6D-BE7BCFA7CDC6}" destId="{A94A5FE4-0592-46D0-BCEC-C7220BD26D62}" srcOrd="0" destOrd="0" presId="urn:microsoft.com/office/officeart/2008/layout/LinedList"/>
    <dgm:cxn modelId="{C05FBD80-7E65-426A-85A8-618D1087AA97}" srcId="{1D195AD6-5B75-4F9C-82F1-6BAE85BE02F5}" destId="{0F6D938D-661B-48CC-8BE0-A06020059349}" srcOrd="0" destOrd="0" parTransId="{5878713D-BF9D-4351-A981-7CAACAF7CBFA}" sibTransId="{41D008B0-DE1C-4CCA-9009-05A665E8D334}"/>
    <dgm:cxn modelId="{76D88E14-7A29-40C9-AABE-649F3EF1A434}" srcId="{1D195AD6-5B75-4F9C-82F1-6BAE85BE02F5}" destId="{51AE7AB6-C07D-4B42-A07B-FA80748C2439}" srcOrd="3" destOrd="0" parTransId="{70F753DF-41DA-4D54-92F2-E94C1A33FEAC}" sibTransId="{C36435AE-0044-4B2C-8F82-E338DD028BE0}"/>
    <dgm:cxn modelId="{2D25671F-0702-4E07-91B0-B50E0755E52C}" type="presOf" srcId="{1E356599-DE86-4368-BA7B-D4338440C8F0}" destId="{ECCFD028-80B0-4FA9-B623-9400F64024F4}" srcOrd="0" destOrd="0" presId="urn:microsoft.com/office/officeart/2008/layout/LinedList"/>
    <dgm:cxn modelId="{5B97C787-9E32-4463-8B50-FFEF7E537C52}" srcId="{9FA32AAE-9CA4-46E9-98AC-EEC0C28A9F8C}" destId="{2DE85188-6D20-40BA-BA76-C7958639B80D}" srcOrd="2" destOrd="0" parTransId="{8B57D2A8-5746-4643-9CD9-FAA04B880AF4}" sibTransId="{7CEC6734-2632-4945-953F-50E06560F4CF}"/>
    <dgm:cxn modelId="{DA530FB0-60D7-412C-A6C7-13343CD2D20D}" srcId="{9FA32AAE-9CA4-46E9-98AC-EEC0C28A9F8C}" destId="{6918DDB6-D3B1-4F8B-A2F7-E49D7EB9E153}" srcOrd="0" destOrd="0" parTransId="{92BBF9BF-8B0D-4340-AE97-77F82D7055DE}" sibTransId="{EE06DF21-217E-4F3A-A9B1-C948BC413437}"/>
    <dgm:cxn modelId="{EFF2C76F-51C8-49E4-8A21-9DC182059A73}" type="presOf" srcId="{7F478D74-C510-4A51-9B9A-2EB216BFA233}" destId="{B337FA13-4B02-4825-B246-CFF24AB787A2}" srcOrd="0" destOrd="0" presId="urn:microsoft.com/office/officeart/2008/layout/LinedList"/>
    <dgm:cxn modelId="{BB22F67A-028F-4059-8043-2DB0DE480723}" type="presOf" srcId="{6918DDB6-D3B1-4F8B-A2F7-E49D7EB9E153}" destId="{BAAF16A7-36E1-4EE8-BB21-588F0D572958}" srcOrd="0" destOrd="0" presId="urn:microsoft.com/office/officeart/2008/layout/LinedList"/>
    <dgm:cxn modelId="{454438BE-25DC-417F-BE7E-697472A74DA5}" srcId="{026A8E88-1908-49E3-AF52-E307C466BC00}" destId="{E490B001-BA9A-489D-A3FC-26174C75D292}" srcOrd="2" destOrd="0" parTransId="{38D93231-0C66-45EE-B735-7B4CE5369D99}" sibTransId="{818F5687-A317-4A69-9A96-01E6FE9D81C4}"/>
    <dgm:cxn modelId="{2602A8F4-D6E2-4F61-8852-8D79A74EE704}" type="presOf" srcId="{1D195AD6-5B75-4F9C-82F1-6BAE85BE02F5}" destId="{40D5C39A-6664-4009-90F9-4D95043C7EA7}" srcOrd="0" destOrd="0" presId="urn:microsoft.com/office/officeart/2008/layout/LinedList"/>
    <dgm:cxn modelId="{BE6EB40D-CE05-49B8-9C74-CA6F523CE71E}" type="presOf" srcId="{9FA32AAE-9CA4-46E9-98AC-EEC0C28A9F8C}" destId="{AAD6FE04-BE52-41C5-B905-DF4E17D452E4}" srcOrd="0" destOrd="0" presId="urn:microsoft.com/office/officeart/2008/layout/LinedList"/>
    <dgm:cxn modelId="{1BEECD96-698F-4FC7-B9E5-1FDCB63A7EF2}" type="presParOf" srcId="{A94A5FE4-0592-46D0-BCEC-C7220BD26D62}" destId="{9102989B-1F94-4808-9048-00350ED783B5}" srcOrd="0" destOrd="0" presId="urn:microsoft.com/office/officeart/2008/layout/LinedList"/>
    <dgm:cxn modelId="{477A796A-30A7-4DB0-84F9-3F8EFB0CCE8B}" type="presParOf" srcId="{A94A5FE4-0592-46D0-BCEC-C7220BD26D62}" destId="{CBB360D7-0702-4F61-8C0B-B30A9AA1468E}" srcOrd="1" destOrd="0" presId="urn:microsoft.com/office/officeart/2008/layout/LinedList"/>
    <dgm:cxn modelId="{90F19E85-ADAC-43D3-97FB-5611CE16B30D}" type="presParOf" srcId="{CBB360D7-0702-4F61-8C0B-B30A9AA1468E}" destId="{40D5C39A-6664-4009-90F9-4D95043C7EA7}" srcOrd="0" destOrd="0" presId="urn:microsoft.com/office/officeart/2008/layout/LinedList"/>
    <dgm:cxn modelId="{BBF55325-DF62-4740-8D8A-C0D65922256B}" type="presParOf" srcId="{CBB360D7-0702-4F61-8C0B-B30A9AA1468E}" destId="{673C4D58-9B27-450F-BE82-D8324A5D1A2C}" srcOrd="1" destOrd="0" presId="urn:microsoft.com/office/officeart/2008/layout/LinedList"/>
    <dgm:cxn modelId="{2186DD5C-6D97-4392-AD9B-3D725101E108}" type="presParOf" srcId="{673C4D58-9B27-450F-BE82-D8324A5D1A2C}" destId="{5141AA40-B3C6-4485-BFC5-DA583C86EB75}" srcOrd="0" destOrd="0" presId="urn:microsoft.com/office/officeart/2008/layout/LinedList"/>
    <dgm:cxn modelId="{9952A585-EC09-4B94-B700-96ACA331DCF6}" type="presParOf" srcId="{673C4D58-9B27-450F-BE82-D8324A5D1A2C}" destId="{6E5FE4BF-F01A-483C-926E-6930CC14DF4A}" srcOrd="1" destOrd="0" presId="urn:microsoft.com/office/officeart/2008/layout/LinedList"/>
    <dgm:cxn modelId="{A8EF976B-0E85-4B1B-A548-98408EB4B40C}" type="presParOf" srcId="{6E5FE4BF-F01A-483C-926E-6930CC14DF4A}" destId="{7D4032F7-92C4-4584-AD10-A32CBB204B28}" srcOrd="0" destOrd="0" presId="urn:microsoft.com/office/officeart/2008/layout/LinedList"/>
    <dgm:cxn modelId="{72CFD9DD-7875-4AB5-836C-40B8618D8327}" type="presParOf" srcId="{6E5FE4BF-F01A-483C-926E-6930CC14DF4A}" destId="{F2C92ED1-AF4D-402A-88D2-51BFEA67D8D8}" srcOrd="1" destOrd="0" presId="urn:microsoft.com/office/officeart/2008/layout/LinedList"/>
    <dgm:cxn modelId="{4090849E-9AA0-4B84-8E5E-ECAB2CAE3A7B}" type="presParOf" srcId="{6E5FE4BF-F01A-483C-926E-6930CC14DF4A}" destId="{0D995A54-4946-4ECD-8B7B-476A7E84BA55}" srcOrd="2" destOrd="0" presId="urn:microsoft.com/office/officeart/2008/layout/LinedList"/>
    <dgm:cxn modelId="{88B914E0-0AA1-4A65-9CE2-74996C58D7DD}" type="presParOf" srcId="{673C4D58-9B27-450F-BE82-D8324A5D1A2C}" destId="{BA4DD7C4-D559-4AA3-B3EF-193DEAD01889}" srcOrd="2" destOrd="0" presId="urn:microsoft.com/office/officeart/2008/layout/LinedList"/>
    <dgm:cxn modelId="{187073A4-E44F-494C-9EBA-1C35FB565004}" type="presParOf" srcId="{673C4D58-9B27-450F-BE82-D8324A5D1A2C}" destId="{3A6569E0-E5AA-4D11-964E-3090FB8470A0}" srcOrd="3" destOrd="0" presId="urn:microsoft.com/office/officeart/2008/layout/LinedList"/>
    <dgm:cxn modelId="{3613203C-33D8-4331-A387-D85481D5A95B}" type="presParOf" srcId="{673C4D58-9B27-450F-BE82-D8324A5D1A2C}" destId="{0DBF74FA-FA6B-4040-9A2A-816E05AEE4B1}" srcOrd="4" destOrd="0" presId="urn:microsoft.com/office/officeart/2008/layout/LinedList"/>
    <dgm:cxn modelId="{AD279F21-B7FC-4E4D-99A4-FFDB29170FAA}" type="presParOf" srcId="{0DBF74FA-FA6B-4040-9A2A-816E05AEE4B1}" destId="{048E67AD-4E09-43FA-96EB-1FB4792B0F16}" srcOrd="0" destOrd="0" presId="urn:microsoft.com/office/officeart/2008/layout/LinedList"/>
    <dgm:cxn modelId="{D92B8B53-9849-4E01-9606-C89A69F6373F}" type="presParOf" srcId="{0DBF74FA-FA6B-4040-9A2A-816E05AEE4B1}" destId="{246EDD7C-90B9-470C-90A0-9829EEE0FA9F}" srcOrd="1" destOrd="0" presId="urn:microsoft.com/office/officeart/2008/layout/LinedList"/>
    <dgm:cxn modelId="{2F2F2721-EE0B-4791-BBE5-9BA8A645AD92}" type="presParOf" srcId="{0DBF74FA-FA6B-4040-9A2A-816E05AEE4B1}" destId="{D525FADC-93C2-4A4E-9529-851F354EE2BD}" srcOrd="2" destOrd="0" presId="urn:microsoft.com/office/officeart/2008/layout/LinedList"/>
    <dgm:cxn modelId="{2EA70C1A-450E-47C4-BA02-035B3DE8FDAA}" type="presParOf" srcId="{673C4D58-9B27-450F-BE82-D8324A5D1A2C}" destId="{6DF3AAF1-BB3F-42A2-A7E4-E2E9B15325F4}" srcOrd="5" destOrd="0" presId="urn:microsoft.com/office/officeart/2008/layout/LinedList"/>
    <dgm:cxn modelId="{3105E21C-B948-46D4-9870-73388ACFC761}" type="presParOf" srcId="{673C4D58-9B27-450F-BE82-D8324A5D1A2C}" destId="{AE0E48A1-838A-472F-A9E1-3BB13B60A075}" srcOrd="6" destOrd="0" presId="urn:microsoft.com/office/officeart/2008/layout/LinedList"/>
    <dgm:cxn modelId="{447CDED3-2C87-4F9F-80E9-167B10442E80}" type="presParOf" srcId="{673C4D58-9B27-450F-BE82-D8324A5D1A2C}" destId="{AE681937-03AD-4547-B6BA-32A62490C9E0}" srcOrd="7" destOrd="0" presId="urn:microsoft.com/office/officeart/2008/layout/LinedList"/>
    <dgm:cxn modelId="{180FFA4B-D5D9-4773-96D5-79E15CEFB2A9}" type="presParOf" srcId="{AE681937-03AD-4547-B6BA-32A62490C9E0}" destId="{43F52029-A7B9-4DBF-84D5-D3316036EF3E}" srcOrd="0" destOrd="0" presId="urn:microsoft.com/office/officeart/2008/layout/LinedList"/>
    <dgm:cxn modelId="{65BAE571-EAE2-4FD1-A4ED-453CD40E6339}" type="presParOf" srcId="{AE681937-03AD-4547-B6BA-32A62490C9E0}" destId="{8218F9DA-8CDC-4E52-A7DB-ED291AFDBF41}" srcOrd="1" destOrd="0" presId="urn:microsoft.com/office/officeart/2008/layout/LinedList"/>
    <dgm:cxn modelId="{6A54BA46-8530-49C1-8ED3-F04071BAD747}" type="presParOf" srcId="{AE681937-03AD-4547-B6BA-32A62490C9E0}" destId="{CA29A33E-BA2A-4D48-B7CA-9E0640F15A87}" srcOrd="2" destOrd="0" presId="urn:microsoft.com/office/officeart/2008/layout/LinedList"/>
    <dgm:cxn modelId="{98C03736-D052-4B16-8A66-8A44DCE28EDA}" type="presParOf" srcId="{673C4D58-9B27-450F-BE82-D8324A5D1A2C}" destId="{8B39F42B-AF8F-40DD-BF94-CB4F0D9CAA43}" srcOrd="8" destOrd="0" presId="urn:microsoft.com/office/officeart/2008/layout/LinedList"/>
    <dgm:cxn modelId="{28BD49BB-45DE-4813-A4F1-9F821235707A}" type="presParOf" srcId="{673C4D58-9B27-450F-BE82-D8324A5D1A2C}" destId="{32313872-1239-400E-B20D-7314BC97EC12}" srcOrd="9" destOrd="0" presId="urn:microsoft.com/office/officeart/2008/layout/LinedList"/>
    <dgm:cxn modelId="{725FB366-5E28-486D-A0BD-A3409697C9A8}" type="presParOf" srcId="{673C4D58-9B27-450F-BE82-D8324A5D1A2C}" destId="{14FB8B1F-2B2B-4EAA-86C1-5E19E9C59194}" srcOrd="10" destOrd="0" presId="urn:microsoft.com/office/officeart/2008/layout/LinedList"/>
    <dgm:cxn modelId="{BEB23EC7-613A-4F4F-872D-C46898AC996C}" type="presParOf" srcId="{14FB8B1F-2B2B-4EAA-86C1-5E19E9C59194}" destId="{FF30905A-81B0-47B1-840A-122AB1C09B01}" srcOrd="0" destOrd="0" presId="urn:microsoft.com/office/officeart/2008/layout/LinedList"/>
    <dgm:cxn modelId="{B128B8B1-8F07-49C7-BD31-ED663405B245}" type="presParOf" srcId="{14FB8B1F-2B2B-4EAA-86C1-5E19E9C59194}" destId="{9CF8BDD9-AB80-4657-9F35-A7977993E446}" srcOrd="1" destOrd="0" presId="urn:microsoft.com/office/officeart/2008/layout/LinedList"/>
    <dgm:cxn modelId="{DD7D6DFB-410B-44E8-A132-9E35DA7D9047}" type="presParOf" srcId="{14FB8B1F-2B2B-4EAA-86C1-5E19E9C59194}" destId="{2BAE7654-BCF7-4A08-A844-E81752ED0F21}" srcOrd="2" destOrd="0" presId="urn:microsoft.com/office/officeart/2008/layout/LinedList"/>
    <dgm:cxn modelId="{9ABDC6C9-EF55-4FBB-BDA5-D166A1F8D9DC}" type="presParOf" srcId="{673C4D58-9B27-450F-BE82-D8324A5D1A2C}" destId="{2BD6842B-0089-4B48-8D9B-646E34D921FA}" srcOrd="11" destOrd="0" presId="urn:microsoft.com/office/officeart/2008/layout/LinedList"/>
    <dgm:cxn modelId="{D90880ED-2987-4B36-84D2-0A0D5F09F113}" type="presParOf" srcId="{673C4D58-9B27-450F-BE82-D8324A5D1A2C}" destId="{C30E55CA-AE7A-4922-A85A-158AB32E5EA1}" srcOrd="12" destOrd="0" presId="urn:microsoft.com/office/officeart/2008/layout/LinedList"/>
    <dgm:cxn modelId="{66C8F82C-DE80-4FB6-ACE0-F13ED9C23AB2}" type="presParOf" srcId="{A94A5FE4-0592-46D0-BCEC-C7220BD26D62}" destId="{D1945908-72BC-4BDE-B782-6F12085D7B85}" srcOrd="2" destOrd="0" presId="urn:microsoft.com/office/officeart/2008/layout/LinedList"/>
    <dgm:cxn modelId="{70026526-E7BA-4A80-962A-FF36BAF60B63}" type="presParOf" srcId="{A94A5FE4-0592-46D0-BCEC-C7220BD26D62}" destId="{469E4117-362C-46FE-B35F-15D5CF388E41}" srcOrd="3" destOrd="0" presId="urn:microsoft.com/office/officeart/2008/layout/LinedList"/>
    <dgm:cxn modelId="{7F80E924-55DE-41C4-965F-73F00B52B563}" type="presParOf" srcId="{469E4117-362C-46FE-B35F-15D5CF388E41}" destId="{65C13565-1B86-4C09-A0B1-1B3FE6C9CC3D}" srcOrd="0" destOrd="0" presId="urn:microsoft.com/office/officeart/2008/layout/LinedList"/>
    <dgm:cxn modelId="{3306C46E-306E-43D2-8424-5AB1D337E0D3}" type="presParOf" srcId="{469E4117-362C-46FE-B35F-15D5CF388E41}" destId="{0DF76F08-682F-4744-A152-6F1CA1D8A66D}" srcOrd="1" destOrd="0" presId="urn:microsoft.com/office/officeart/2008/layout/LinedList"/>
    <dgm:cxn modelId="{347558C4-4926-49DD-AA98-7E3CF6EFCF1B}" type="presParOf" srcId="{0DF76F08-682F-4744-A152-6F1CA1D8A66D}" destId="{35A7EB2C-1E06-4986-BA27-438991A45CEA}" srcOrd="0" destOrd="0" presId="urn:microsoft.com/office/officeart/2008/layout/LinedList"/>
    <dgm:cxn modelId="{8B705807-1A40-4726-AB77-6CDF6DA19017}" type="presParOf" srcId="{0DF76F08-682F-4744-A152-6F1CA1D8A66D}" destId="{749DB12E-C5DC-49C2-B874-345F91D82FCA}" srcOrd="1" destOrd="0" presId="urn:microsoft.com/office/officeart/2008/layout/LinedList"/>
    <dgm:cxn modelId="{A4F72EE3-A789-429C-8150-E0240028AD78}" type="presParOf" srcId="{749DB12E-C5DC-49C2-B874-345F91D82FCA}" destId="{7BBA3B79-DCAC-4FB0-8C23-CD93F994C57A}" srcOrd="0" destOrd="0" presId="urn:microsoft.com/office/officeart/2008/layout/LinedList"/>
    <dgm:cxn modelId="{38E1DE1D-4A15-4705-9581-7F3301B8B77F}" type="presParOf" srcId="{749DB12E-C5DC-49C2-B874-345F91D82FCA}" destId="{B337FA13-4B02-4825-B246-CFF24AB787A2}" srcOrd="1" destOrd="0" presId="urn:microsoft.com/office/officeart/2008/layout/LinedList"/>
    <dgm:cxn modelId="{F1C3DBD5-B6DF-4AE1-B89F-B96DFD43FDFB}" type="presParOf" srcId="{749DB12E-C5DC-49C2-B874-345F91D82FCA}" destId="{3461F3EC-C8EE-4555-B9D6-31CCB5F94048}" srcOrd="2" destOrd="0" presId="urn:microsoft.com/office/officeart/2008/layout/LinedList"/>
    <dgm:cxn modelId="{D76D9D78-AFFA-4614-969F-360C69D7743F}" type="presParOf" srcId="{0DF76F08-682F-4744-A152-6F1CA1D8A66D}" destId="{6EE87A6E-DB61-4F04-9A5C-518C157E9838}" srcOrd="2" destOrd="0" presId="urn:microsoft.com/office/officeart/2008/layout/LinedList"/>
    <dgm:cxn modelId="{6F18D1C5-57D2-4DD5-BDD1-4A34F8D418E5}" type="presParOf" srcId="{0DF76F08-682F-4744-A152-6F1CA1D8A66D}" destId="{97DD5896-BE15-4792-A527-70CB4EAEF3AF}" srcOrd="3" destOrd="0" presId="urn:microsoft.com/office/officeart/2008/layout/LinedList"/>
    <dgm:cxn modelId="{C20E0373-BF46-4399-A3D9-44C545A4BDB5}" type="presParOf" srcId="{0DF76F08-682F-4744-A152-6F1CA1D8A66D}" destId="{7E694F3F-112A-4381-9054-7EE790EEABEA}" srcOrd="4" destOrd="0" presId="urn:microsoft.com/office/officeart/2008/layout/LinedList"/>
    <dgm:cxn modelId="{CF219EE0-CAE5-4808-BA8A-7B74F4A58B00}" type="presParOf" srcId="{7E694F3F-112A-4381-9054-7EE790EEABEA}" destId="{9114797F-6117-4613-AF6A-F86B0C498990}" srcOrd="0" destOrd="0" presId="urn:microsoft.com/office/officeart/2008/layout/LinedList"/>
    <dgm:cxn modelId="{4B9E832E-A1BA-48B9-87BB-EB10943DB0BA}" type="presParOf" srcId="{7E694F3F-112A-4381-9054-7EE790EEABEA}" destId="{09282A37-1B55-4D61-B0EA-CB50D9CF0558}" srcOrd="1" destOrd="0" presId="urn:microsoft.com/office/officeart/2008/layout/LinedList"/>
    <dgm:cxn modelId="{899D7D73-3FC4-401F-8EFC-52A8AB296686}" type="presParOf" srcId="{7E694F3F-112A-4381-9054-7EE790EEABEA}" destId="{B277366D-13C5-40DC-9980-F7FD3B5D00D2}" srcOrd="2" destOrd="0" presId="urn:microsoft.com/office/officeart/2008/layout/LinedList"/>
    <dgm:cxn modelId="{282AA1A8-FE94-48CD-A2C7-8C7B093D2B93}" type="presParOf" srcId="{0DF76F08-682F-4744-A152-6F1CA1D8A66D}" destId="{ECECD478-7D51-499A-9227-7ABE624761F7}" srcOrd="5" destOrd="0" presId="urn:microsoft.com/office/officeart/2008/layout/LinedList"/>
    <dgm:cxn modelId="{6B450775-6E90-465C-A2B0-01E3CC1805D1}" type="presParOf" srcId="{0DF76F08-682F-4744-A152-6F1CA1D8A66D}" destId="{E6E35154-05BD-4E9F-B5AF-8FAC3964E443}" srcOrd="6" destOrd="0" presId="urn:microsoft.com/office/officeart/2008/layout/LinedList"/>
    <dgm:cxn modelId="{F3EB8700-440D-4692-BC63-AA695AA1FEE6}" type="presParOf" srcId="{0DF76F08-682F-4744-A152-6F1CA1D8A66D}" destId="{8EED920A-6C9A-49EB-B97E-924307D55650}" srcOrd="7" destOrd="0" presId="urn:microsoft.com/office/officeart/2008/layout/LinedList"/>
    <dgm:cxn modelId="{8D7582BF-E216-426B-A235-78533AACB9B2}" type="presParOf" srcId="{8EED920A-6C9A-49EB-B97E-924307D55650}" destId="{8A8F67AE-96A5-49BC-9469-18FAAE2AE1E0}" srcOrd="0" destOrd="0" presId="urn:microsoft.com/office/officeart/2008/layout/LinedList"/>
    <dgm:cxn modelId="{7770BE31-A132-4181-9EB1-C1B587C782C8}" type="presParOf" srcId="{8EED920A-6C9A-49EB-B97E-924307D55650}" destId="{AB41662A-B81C-40B6-8F29-8174A0F8BBB7}" srcOrd="1" destOrd="0" presId="urn:microsoft.com/office/officeart/2008/layout/LinedList"/>
    <dgm:cxn modelId="{CEC40087-9D54-4CBE-A919-ADDA613A9C88}" type="presParOf" srcId="{8EED920A-6C9A-49EB-B97E-924307D55650}" destId="{954FE3F3-10D1-48B0-B7CD-C4097C9D205E}" srcOrd="2" destOrd="0" presId="urn:microsoft.com/office/officeart/2008/layout/LinedList"/>
    <dgm:cxn modelId="{32708968-DB8F-4029-A72D-F41CB7221F61}" type="presParOf" srcId="{0DF76F08-682F-4744-A152-6F1CA1D8A66D}" destId="{119E27B6-8E86-4A9B-B156-17358C245CBD}" srcOrd="8" destOrd="0" presId="urn:microsoft.com/office/officeart/2008/layout/LinedList"/>
    <dgm:cxn modelId="{02631B27-05D6-4A7B-BB70-A1B5AE96C226}" type="presParOf" srcId="{0DF76F08-682F-4744-A152-6F1CA1D8A66D}" destId="{87F43A6E-B714-40CD-B8E1-CF2FA71C07FB}" srcOrd="9" destOrd="0" presId="urn:microsoft.com/office/officeart/2008/layout/LinedList"/>
    <dgm:cxn modelId="{2910EA5C-9E74-4A35-B25F-886298717068}" type="presParOf" srcId="{A94A5FE4-0592-46D0-BCEC-C7220BD26D62}" destId="{60F3A69A-8377-4256-BF05-FB91F8A77219}" srcOrd="4" destOrd="0" presId="urn:microsoft.com/office/officeart/2008/layout/LinedList"/>
    <dgm:cxn modelId="{E58DF71D-A862-44B9-80FE-5E7BB05EF243}" type="presParOf" srcId="{A94A5FE4-0592-46D0-BCEC-C7220BD26D62}" destId="{04FA5CA8-8174-4311-B9D3-B0229AA7356E}" srcOrd="5" destOrd="0" presId="urn:microsoft.com/office/officeart/2008/layout/LinedList"/>
    <dgm:cxn modelId="{161CBAAC-2D6C-4E36-8FEA-B7157438F6D3}" type="presParOf" srcId="{04FA5CA8-8174-4311-B9D3-B0229AA7356E}" destId="{AAD6FE04-BE52-41C5-B905-DF4E17D452E4}" srcOrd="0" destOrd="0" presId="urn:microsoft.com/office/officeart/2008/layout/LinedList"/>
    <dgm:cxn modelId="{440BA512-A7C4-4E1B-A914-80853E570D0D}" type="presParOf" srcId="{04FA5CA8-8174-4311-B9D3-B0229AA7356E}" destId="{F532BCD4-50F9-483D-9DC7-905FC378953D}" srcOrd="1" destOrd="0" presId="urn:microsoft.com/office/officeart/2008/layout/LinedList"/>
    <dgm:cxn modelId="{A6B2EC41-8B8E-435F-A8D3-8C201B54756E}" type="presParOf" srcId="{F532BCD4-50F9-483D-9DC7-905FC378953D}" destId="{D7C3C56A-6574-4508-B081-329364784318}" srcOrd="0" destOrd="0" presId="urn:microsoft.com/office/officeart/2008/layout/LinedList"/>
    <dgm:cxn modelId="{EC1A12F9-0F56-4B51-A3EA-B4CCDC79F967}" type="presParOf" srcId="{F532BCD4-50F9-483D-9DC7-905FC378953D}" destId="{49F40A59-CA61-43DD-9176-87D4A1A81434}" srcOrd="1" destOrd="0" presId="urn:microsoft.com/office/officeart/2008/layout/LinedList"/>
    <dgm:cxn modelId="{AD56DD66-10AE-4667-BCD0-4D854D80DB0D}" type="presParOf" srcId="{49F40A59-CA61-43DD-9176-87D4A1A81434}" destId="{0EE4BE08-7019-4F64-923C-F0756CD3D82D}" srcOrd="0" destOrd="0" presId="urn:microsoft.com/office/officeart/2008/layout/LinedList"/>
    <dgm:cxn modelId="{3FF62234-9561-4922-822C-C4AD9F8CEF48}" type="presParOf" srcId="{49F40A59-CA61-43DD-9176-87D4A1A81434}" destId="{BAAF16A7-36E1-4EE8-BB21-588F0D572958}" srcOrd="1" destOrd="0" presId="urn:microsoft.com/office/officeart/2008/layout/LinedList"/>
    <dgm:cxn modelId="{0888BE84-6225-4A1D-B242-3F9CBD03FC60}" type="presParOf" srcId="{49F40A59-CA61-43DD-9176-87D4A1A81434}" destId="{C7A1AE9B-2C3C-49A0-B9E0-CE0B30377D6A}" srcOrd="2" destOrd="0" presId="urn:microsoft.com/office/officeart/2008/layout/LinedList"/>
    <dgm:cxn modelId="{3C4D4125-FB2D-434D-9DB7-0F97098795EE}" type="presParOf" srcId="{F532BCD4-50F9-483D-9DC7-905FC378953D}" destId="{4837DBB1-F311-4C98-AF4B-D5701F468302}" srcOrd="2" destOrd="0" presId="urn:microsoft.com/office/officeart/2008/layout/LinedList"/>
    <dgm:cxn modelId="{CD2DB60E-8E8E-469B-87CA-3AD51116280C}" type="presParOf" srcId="{F532BCD4-50F9-483D-9DC7-905FC378953D}" destId="{17CC078A-F9CD-4E9C-9563-C512C209E065}" srcOrd="3" destOrd="0" presId="urn:microsoft.com/office/officeart/2008/layout/LinedList"/>
    <dgm:cxn modelId="{F78A6149-32E6-4070-A33C-2389F27DD495}" type="presParOf" srcId="{F532BCD4-50F9-483D-9DC7-905FC378953D}" destId="{CB779E9E-5412-4D34-A0ED-9339360E46B0}" srcOrd="4" destOrd="0" presId="urn:microsoft.com/office/officeart/2008/layout/LinedList"/>
    <dgm:cxn modelId="{071CE6C0-E3C2-4349-BB91-51412D8B587E}" type="presParOf" srcId="{CB779E9E-5412-4D34-A0ED-9339360E46B0}" destId="{A1DDA7E2-8666-4BC4-BAB2-FFC9ACFCA834}" srcOrd="0" destOrd="0" presId="urn:microsoft.com/office/officeart/2008/layout/LinedList"/>
    <dgm:cxn modelId="{744BE89B-398F-4726-9B19-D7E88ABD8E20}" type="presParOf" srcId="{CB779E9E-5412-4D34-A0ED-9339360E46B0}" destId="{ECCFD028-80B0-4FA9-B623-9400F64024F4}" srcOrd="1" destOrd="0" presId="urn:microsoft.com/office/officeart/2008/layout/LinedList"/>
    <dgm:cxn modelId="{8AF2CFD8-EF18-4FF9-AAB3-D16CFB9599F1}" type="presParOf" srcId="{CB779E9E-5412-4D34-A0ED-9339360E46B0}" destId="{52D70FEA-EB5E-4AD6-B1FA-6FBEFA67BE91}" srcOrd="2" destOrd="0" presId="urn:microsoft.com/office/officeart/2008/layout/LinedList"/>
    <dgm:cxn modelId="{5D6DF8CE-1903-4DBB-B621-89183E9501C6}" type="presParOf" srcId="{F532BCD4-50F9-483D-9DC7-905FC378953D}" destId="{F4EFB3DD-A7E1-40D1-BCAB-1E2135663891}" srcOrd="5" destOrd="0" presId="urn:microsoft.com/office/officeart/2008/layout/LinedList"/>
    <dgm:cxn modelId="{F61230FC-D00A-412E-915F-EA1CC7C349DD}" type="presParOf" srcId="{F532BCD4-50F9-483D-9DC7-905FC378953D}" destId="{2FB325A1-3315-47A5-A7F1-F812B658FE22}" srcOrd="6" destOrd="0" presId="urn:microsoft.com/office/officeart/2008/layout/LinedList"/>
    <dgm:cxn modelId="{38FFF7A2-CCA5-4D3A-8F62-0D9D34FB1198}" type="presParOf" srcId="{F532BCD4-50F9-483D-9DC7-905FC378953D}" destId="{1C33559C-B555-40D5-87F9-FA25F1472A64}" srcOrd="7" destOrd="0" presId="urn:microsoft.com/office/officeart/2008/layout/LinedList"/>
    <dgm:cxn modelId="{A9437A20-D08A-4117-A03C-C03BB6C0BE63}" type="presParOf" srcId="{1C33559C-B555-40D5-87F9-FA25F1472A64}" destId="{39BDDB9B-A146-4082-A047-6F0BBAAFB3D8}" srcOrd="0" destOrd="0" presId="urn:microsoft.com/office/officeart/2008/layout/LinedList"/>
    <dgm:cxn modelId="{70F9CC0E-8396-4D64-BAD4-FEDB88216B88}" type="presParOf" srcId="{1C33559C-B555-40D5-87F9-FA25F1472A64}" destId="{43C54582-6B59-49D6-9ECC-6155CD7609E5}" srcOrd="1" destOrd="0" presId="urn:microsoft.com/office/officeart/2008/layout/LinedList"/>
    <dgm:cxn modelId="{A214A64B-7C04-4DC5-97B5-6007EBA7C28D}" type="presParOf" srcId="{1C33559C-B555-40D5-87F9-FA25F1472A64}" destId="{60FE552F-CBB7-4D92-9B80-0D3FBBC8E48F}" srcOrd="2" destOrd="0" presId="urn:microsoft.com/office/officeart/2008/layout/LinedList"/>
    <dgm:cxn modelId="{DE172525-1EAC-4AA5-B7CD-4B250E2B73AC}" type="presParOf" srcId="{F532BCD4-50F9-483D-9DC7-905FC378953D}" destId="{9CBC18DC-4E48-4A6F-A8EB-D44EF2E5C429}" srcOrd="8" destOrd="0" presId="urn:microsoft.com/office/officeart/2008/layout/LinedList"/>
    <dgm:cxn modelId="{FAC56121-F188-4422-9917-571E2DA14C23}" type="presParOf" srcId="{F532BCD4-50F9-483D-9DC7-905FC378953D}" destId="{CD79F5F7-0668-415C-A234-EE7B6CAEC058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849854-4E29-4E8C-A975-42870827015A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FC0ADF-4E23-4741-821D-E401A87BFF2A}">
      <dgm:prSet phldrT="[Text]"/>
      <dgm:spPr/>
      <dgm:t>
        <a:bodyPr/>
        <a:lstStyle/>
        <a:p>
          <a:r>
            <a:rPr lang="en-US" dirty="0" smtClean="0"/>
            <a:t>Know</a:t>
          </a:r>
          <a:endParaRPr lang="en-US" dirty="0"/>
        </a:p>
      </dgm:t>
    </dgm:pt>
    <dgm:pt modelId="{35114CAF-B18C-4A04-92F9-51AA20104046}" type="parTrans" cxnId="{14ADEAA3-57D3-4B4C-A6D7-3984990B406D}">
      <dgm:prSet/>
      <dgm:spPr/>
      <dgm:t>
        <a:bodyPr/>
        <a:lstStyle/>
        <a:p>
          <a:endParaRPr lang="en-US"/>
        </a:p>
      </dgm:t>
    </dgm:pt>
    <dgm:pt modelId="{E7924ED5-3BAD-4D3D-95DD-03BC046B3D05}" type="sibTrans" cxnId="{14ADEAA3-57D3-4B4C-A6D7-3984990B406D}">
      <dgm:prSet/>
      <dgm:spPr/>
      <dgm:t>
        <a:bodyPr/>
        <a:lstStyle/>
        <a:p>
          <a:endParaRPr lang="en-US"/>
        </a:p>
      </dgm:t>
    </dgm:pt>
    <dgm:pt modelId="{4733BD6F-9303-4A19-80B4-2799538F026A}">
      <dgm:prSet phldrT="[Text]"/>
      <dgm:spPr/>
      <dgm:t>
        <a:bodyPr/>
        <a:lstStyle/>
        <a:p>
          <a:r>
            <a:rPr lang="en-US" dirty="0" smtClean="0"/>
            <a:t>What knowledge is required to motivate the desired action?</a:t>
          </a:r>
          <a:endParaRPr lang="en-US" dirty="0"/>
        </a:p>
      </dgm:t>
    </dgm:pt>
    <dgm:pt modelId="{6A2FA9AD-BE52-42F1-8E44-0D51661BB442}" type="parTrans" cxnId="{05A16EBE-5A03-447F-9DD3-F395F09C9D93}">
      <dgm:prSet/>
      <dgm:spPr/>
      <dgm:t>
        <a:bodyPr/>
        <a:lstStyle/>
        <a:p>
          <a:endParaRPr lang="en-US"/>
        </a:p>
      </dgm:t>
    </dgm:pt>
    <dgm:pt modelId="{2D0C4392-E12F-434A-88B3-FE931DD58BF3}" type="sibTrans" cxnId="{05A16EBE-5A03-447F-9DD3-F395F09C9D93}">
      <dgm:prSet/>
      <dgm:spPr/>
      <dgm:t>
        <a:bodyPr/>
        <a:lstStyle/>
        <a:p>
          <a:endParaRPr lang="en-US"/>
        </a:p>
      </dgm:t>
    </dgm:pt>
    <dgm:pt modelId="{EEF37D8F-AC28-4903-89B6-8D723B305BAB}">
      <dgm:prSet phldrT="[Text]"/>
      <dgm:spPr/>
      <dgm:t>
        <a:bodyPr/>
        <a:lstStyle/>
        <a:p>
          <a:r>
            <a:rPr lang="en-US" dirty="0" smtClean="0"/>
            <a:t>Think</a:t>
          </a:r>
          <a:endParaRPr lang="en-US" dirty="0"/>
        </a:p>
      </dgm:t>
    </dgm:pt>
    <dgm:pt modelId="{B29A5701-F41E-4DC6-8331-12455F3F11D3}" type="parTrans" cxnId="{5B3C8CE3-5D1F-4DB8-89B0-3E2AE45E6325}">
      <dgm:prSet/>
      <dgm:spPr/>
      <dgm:t>
        <a:bodyPr/>
        <a:lstStyle/>
        <a:p>
          <a:endParaRPr lang="en-US"/>
        </a:p>
      </dgm:t>
    </dgm:pt>
    <dgm:pt modelId="{950A77AD-15CB-4509-8874-5457B5711577}" type="sibTrans" cxnId="{5B3C8CE3-5D1F-4DB8-89B0-3E2AE45E6325}">
      <dgm:prSet/>
      <dgm:spPr/>
      <dgm:t>
        <a:bodyPr/>
        <a:lstStyle/>
        <a:p>
          <a:endParaRPr lang="en-US"/>
        </a:p>
      </dgm:t>
    </dgm:pt>
    <dgm:pt modelId="{9F7EBABF-1902-49B5-A216-32366F5F7444}">
      <dgm:prSet phldrT="[Text]"/>
      <dgm:spPr/>
      <dgm:t>
        <a:bodyPr/>
        <a:lstStyle/>
        <a:p>
          <a:r>
            <a:rPr lang="en-US" dirty="0" smtClean="0"/>
            <a:t>What thought response would motivate the desired action?</a:t>
          </a:r>
          <a:endParaRPr lang="en-US" dirty="0"/>
        </a:p>
      </dgm:t>
    </dgm:pt>
    <dgm:pt modelId="{D9CD9B29-EF3B-4BB8-9D31-92CBD032B7BF}" type="parTrans" cxnId="{1771728B-55B9-4938-84D0-DAA9B69A41C0}">
      <dgm:prSet/>
      <dgm:spPr/>
      <dgm:t>
        <a:bodyPr/>
        <a:lstStyle/>
        <a:p>
          <a:endParaRPr lang="en-US"/>
        </a:p>
      </dgm:t>
    </dgm:pt>
    <dgm:pt modelId="{706678E7-7D6B-4E65-B6A2-BB904999BA0F}" type="sibTrans" cxnId="{1771728B-55B9-4938-84D0-DAA9B69A41C0}">
      <dgm:prSet/>
      <dgm:spPr/>
      <dgm:t>
        <a:bodyPr/>
        <a:lstStyle/>
        <a:p>
          <a:endParaRPr lang="en-US"/>
        </a:p>
      </dgm:t>
    </dgm:pt>
    <dgm:pt modelId="{B070B7D2-E38B-485F-98F1-389BF4F1EC68}">
      <dgm:prSet phldrT="[Text]"/>
      <dgm:spPr/>
      <dgm:t>
        <a:bodyPr/>
        <a:lstStyle/>
        <a:p>
          <a:r>
            <a:rPr lang="en-US" dirty="0" smtClean="0"/>
            <a:t>Feel</a:t>
          </a:r>
          <a:endParaRPr lang="en-US" dirty="0"/>
        </a:p>
      </dgm:t>
    </dgm:pt>
    <dgm:pt modelId="{19835A8D-D8A0-4D92-B561-98F7D79E0A3A}" type="parTrans" cxnId="{62D4AFA2-10B7-46B3-A4CD-52CEBF628C14}">
      <dgm:prSet/>
      <dgm:spPr/>
      <dgm:t>
        <a:bodyPr/>
        <a:lstStyle/>
        <a:p>
          <a:endParaRPr lang="en-US"/>
        </a:p>
      </dgm:t>
    </dgm:pt>
    <dgm:pt modelId="{9D7FCD3A-9143-4B65-97BA-78609358FEE0}" type="sibTrans" cxnId="{62D4AFA2-10B7-46B3-A4CD-52CEBF628C14}">
      <dgm:prSet/>
      <dgm:spPr/>
      <dgm:t>
        <a:bodyPr/>
        <a:lstStyle/>
        <a:p>
          <a:endParaRPr lang="en-US"/>
        </a:p>
      </dgm:t>
    </dgm:pt>
    <dgm:pt modelId="{D5B57641-F7CB-440C-BAC8-9A4A028061D1}">
      <dgm:prSet phldrT="[Text]"/>
      <dgm:spPr/>
      <dgm:t>
        <a:bodyPr/>
        <a:lstStyle/>
        <a:p>
          <a:r>
            <a:rPr lang="en-US" dirty="0" smtClean="0"/>
            <a:t>What emotional response is necessary to motivate the desired action?</a:t>
          </a:r>
          <a:endParaRPr lang="en-US" dirty="0"/>
        </a:p>
      </dgm:t>
    </dgm:pt>
    <dgm:pt modelId="{B0C6F905-6947-4F93-8C7E-453B8B0D259B}" type="parTrans" cxnId="{7FD56B27-7BE9-46E4-B022-2F61F055AFEC}">
      <dgm:prSet/>
      <dgm:spPr/>
      <dgm:t>
        <a:bodyPr/>
        <a:lstStyle/>
        <a:p>
          <a:endParaRPr lang="en-US"/>
        </a:p>
      </dgm:t>
    </dgm:pt>
    <dgm:pt modelId="{F2A627AF-E99B-4816-BE3E-42DF8847E0DC}" type="sibTrans" cxnId="{7FD56B27-7BE9-46E4-B022-2F61F055AFEC}">
      <dgm:prSet/>
      <dgm:spPr/>
      <dgm:t>
        <a:bodyPr/>
        <a:lstStyle/>
        <a:p>
          <a:endParaRPr lang="en-US"/>
        </a:p>
      </dgm:t>
    </dgm:pt>
    <dgm:pt modelId="{28B53346-ACD2-4317-BCEF-BF6BD713632E}" type="pres">
      <dgm:prSet presAssocID="{02849854-4E29-4E8C-A975-42870827015A}" presName="Name0" presStyleCnt="0">
        <dgm:presLayoutVars>
          <dgm:dir/>
          <dgm:animLvl val="lvl"/>
          <dgm:resizeHandles val="exact"/>
        </dgm:presLayoutVars>
      </dgm:prSet>
      <dgm:spPr/>
    </dgm:pt>
    <dgm:pt modelId="{B5FE8940-0530-423F-AC8B-AFDF7E5FB99B}" type="pres">
      <dgm:prSet presAssocID="{05FC0ADF-4E23-4741-821D-E401A87BFF2A}" presName="composite" presStyleCnt="0"/>
      <dgm:spPr/>
    </dgm:pt>
    <dgm:pt modelId="{F40EB82A-ED16-4AEF-81C4-4241003660F6}" type="pres">
      <dgm:prSet presAssocID="{05FC0ADF-4E23-4741-821D-E401A87BFF2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16A6F10-78CF-46E6-8253-6AC84920EABF}" type="pres">
      <dgm:prSet presAssocID="{05FC0ADF-4E23-4741-821D-E401A87BFF2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EBECB-15B0-4E27-853E-3FBD79D8DCF9}" type="pres">
      <dgm:prSet presAssocID="{E7924ED5-3BAD-4D3D-95DD-03BC046B3D05}" presName="space" presStyleCnt="0"/>
      <dgm:spPr/>
    </dgm:pt>
    <dgm:pt modelId="{4D4019CA-A752-4B2D-B28F-68D0A1360160}" type="pres">
      <dgm:prSet presAssocID="{EEF37D8F-AC28-4903-89B6-8D723B305BAB}" presName="composite" presStyleCnt="0"/>
      <dgm:spPr/>
    </dgm:pt>
    <dgm:pt modelId="{62C49A81-B992-405A-9941-31DFD7F24E12}" type="pres">
      <dgm:prSet presAssocID="{EEF37D8F-AC28-4903-89B6-8D723B305BA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22ADF3B-C8AC-475B-97EE-4E5F75AAB559}" type="pres">
      <dgm:prSet presAssocID="{EEF37D8F-AC28-4903-89B6-8D723B305BA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9A6C3-9F7F-43C3-B65B-FC941FA48C27}" type="pres">
      <dgm:prSet presAssocID="{950A77AD-15CB-4509-8874-5457B5711577}" presName="space" presStyleCnt="0"/>
      <dgm:spPr/>
    </dgm:pt>
    <dgm:pt modelId="{6D67C350-F20A-4836-AA93-8D0830F5FD5D}" type="pres">
      <dgm:prSet presAssocID="{B070B7D2-E38B-485F-98F1-389BF4F1EC68}" presName="composite" presStyleCnt="0"/>
      <dgm:spPr/>
    </dgm:pt>
    <dgm:pt modelId="{46A65101-7A9A-4490-B1A0-AA1C3D54CE73}" type="pres">
      <dgm:prSet presAssocID="{B070B7D2-E38B-485F-98F1-389BF4F1EC6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2073E1-EAC2-4905-80B3-234A365F3732}" type="pres">
      <dgm:prSet presAssocID="{B070B7D2-E38B-485F-98F1-389BF4F1EC6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5E966A-756A-4095-A65B-ECFC39946820}" type="presOf" srcId="{4733BD6F-9303-4A19-80B4-2799538F026A}" destId="{416A6F10-78CF-46E6-8253-6AC84920EABF}" srcOrd="0" destOrd="0" presId="urn:microsoft.com/office/officeart/2005/8/layout/hList1"/>
    <dgm:cxn modelId="{7FD56B27-7BE9-46E4-B022-2F61F055AFEC}" srcId="{B070B7D2-E38B-485F-98F1-389BF4F1EC68}" destId="{D5B57641-F7CB-440C-BAC8-9A4A028061D1}" srcOrd="0" destOrd="0" parTransId="{B0C6F905-6947-4F93-8C7E-453B8B0D259B}" sibTransId="{F2A627AF-E99B-4816-BE3E-42DF8847E0DC}"/>
    <dgm:cxn modelId="{62D4AFA2-10B7-46B3-A4CD-52CEBF628C14}" srcId="{02849854-4E29-4E8C-A975-42870827015A}" destId="{B070B7D2-E38B-485F-98F1-389BF4F1EC68}" srcOrd="2" destOrd="0" parTransId="{19835A8D-D8A0-4D92-B561-98F7D79E0A3A}" sibTransId="{9D7FCD3A-9143-4B65-97BA-78609358FEE0}"/>
    <dgm:cxn modelId="{76A3FD1E-69B3-46FA-974B-714E247FF8DB}" type="presOf" srcId="{05FC0ADF-4E23-4741-821D-E401A87BFF2A}" destId="{F40EB82A-ED16-4AEF-81C4-4241003660F6}" srcOrd="0" destOrd="0" presId="urn:microsoft.com/office/officeart/2005/8/layout/hList1"/>
    <dgm:cxn modelId="{1771728B-55B9-4938-84D0-DAA9B69A41C0}" srcId="{EEF37D8F-AC28-4903-89B6-8D723B305BAB}" destId="{9F7EBABF-1902-49B5-A216-32366F5F7444}" srcOrd="0" destOrd="0" parTransId="{D9CD9B29-EF3B-4BB8-9D31-92CBD032B7BF}" sibTransId="{706678E7-7D6B-4E65-B6A2-BB904999BA0F}"/>
    <dgm:cxn modelId="{14ADEAA3-57D3-4B4C-A6D7-3984990B406D}" srcId="{02849854-4E29-4E8C-A975-42870827015A}" destId="{05FC0ADF-4E23-4741-821D-E401A87BFF2A}" srcOrd="0" destOrd="0" parTransId="{35114CAF-B18C-4A04-92F9-51AA20104046}" sibTransId="{E7924ED5-3BAD-4D3D-95DD-03BC046B3D05}"/>
    <dgm:cxn modelId="{05A16EBE-5A03-447F-9DD3-F395F09C9D93}" srcId="{05FC0ADF-4E23-4741-821D-E401A87BFF2A}" destId="{4733BD6F-9303-4A19-80B4-2799538F026A}" srcOrd="0" destOrd="0" parTransId="{6A2FA9AD-BE52-42F1-8E44-0D51661BB442}" sibTransId="{2D0C4392-E12F-434A-88B3-FE931DD58BF3}"/>
    <dgm:cxn modelId="{5B3C8CE3-5D1F-4DB8-89B0-3E2AE45E6325}" srcId="{02849854-4E29-4E8C-A975-42870827015A}" destId="{EEF37D8F-AC28-4903-89B6-8D723B305BAB}" srcOrd="1" destOrd="0" parTransId="{B29A5701-F41E-4DC6-8331-12455F3F11D3}" sibTransId="{950A77AD-15CB-4509-8874-5457B5711577}"/>
    <dgm:cxn modelId="{C4A8285D-638C-4BE8-B8C0-E01D7A62469B}" type="presOf" srcId="{9F7EBABF-1902-49B5-A216-32366F5F7444}" destId="{E22ADF3B-C8AC-475B-97EE-4E5F75AAB559}" srcOrd="0" destOrd="0" presId="urn:microsoft.com/office/officeart/2005/8/layout/hList1"/>
    <dgm:cxn modelId="{ED9264CD-45CE-4D8E-9839-C124BDD73A3E}" type="presOf" srcId="{B070B7D2-E38B-485F-98F1-389BF4F1EC68}" destId="{46A65101-7A9A-4490-B1A0-AA1C3D54CE73}" srcOrd="0" destOrd="0" presId="urn:microsoft.com/office/officeart/2005/8/layout/hList1"/>
    <dgm:cxn modelId="{F9C58E0A-A7D3-4D42-8F55-67C502636F84}" type="presOf" srcId="{D5B57641-F7CB-440C-BAC8-9A4A028061D1}" destId="{ED2073E1-EAC2-4905-80B3-234A365F3732}" srcOrd="0" destOrd="0" presId="urn:microsoft.com/office/officeart/2005/8/layout/hList1"/>
    <dgm:cxn modelId="{B4AC7092-74BA-43C5-ABA0-EB7F68F09503}" type="presOf" srcId="{EEF37D8F-AC28-4903-89B6-8D723B305BAB}" destId="{62C49A81-B992-405A-9941-31DFD7F24E12}" srcOrd="0" destOrd="0" presId="urn:microsoft.com/office/officeart/2005/8/layout/hList1"/>
    <dgm:cxn modelId="{FAB79D77-B5BB-440D-A736-10A7100E6F0D}" type="presOf" srcId="{02849854-4E29-4E8C-A975-42870827015A}" destId="{28B53346-ACD2-4317-BCEF-BF6BD713632E}" srcOrd="0" destOrd="0" presId="urn:microsoft.com/office/officeart/2005/8/layout/hList1"/>
    <dgm:cxn modelId="{BA0B56E3-97DB-4ED5-8BD0-C23CD5B403D1}" type="presParOf" srcId="{28B53346-ACD2-4317-BCEF-BF6BD713632E}" destId="{B5FE8940-0530-423F-AC8B-AFDF7E5FB99B}" srcOrd="0" destOrd="0" presId="urn:microsoft.com/office/officeart/2005/8/layout/hList1"/>
    <dgm:cxn modelId="{8A476BDB-76EB-4018-89A0-D55CEE481D46}" type="presParOf" srcId="{B5FE8940-0530-423F-AC8B-AFDF7E5FB99B}" destId="{F40EB82A-ED16-4AEF-81C4-4241003660F6}" srcOrd="0" destOrd="0" presId="urn:microsoft.com/office/officeart/2005/8/layout/hList1"/>
    <dgm:cxn modelId="{0478B530-6642-4078-B200-33722895EBFA}" type="presParOf" srcId="{B5FE8940-0530-423F-AC8B-AFDF7E5FB99B}" destId="{416A6F10-78CF-46E6-8253-6AC84920EABF}" srcOrd="1" destOrd="0" presId="urn:microsoft.com/office/officeart/2005/8/layout/hList1"/>
    <dgm:cxn modelId="{9B5EBE5B-E509-4C34-AAE8-9A602F421F10}" type="presParOf" srcId="{28B53346-ACD2-4317-BCEF-BF6BD713632E}" destId="{B70EBECB-15B0-4E27-853E-3FBD79D8DCF9}" srcOrd="1" destOrd="0" presId="urn:microsoft.com/office/officeart/2005/8/layout/hList1"/>
    <dgm:cxn modelId="{1A31B938-9B0E-44BD-A060-3FC32CE3BCD1}" type="presParOf" srcId="{28B53346-ACD2-4317-BCEF-BF6BD713632E}" destId="{4D4019CA-A752-4B2D-B28F-68D0A1360160}" srcOrd="2" destOrd="0" presId="urn:microsoft.com/office/officeart/2005/8/layout/hList1"/>
    <dgm:cxn modelId="{94AEB0DE-21E2-4488-9ABA-73F0EB16DE9E}" type="presParOf" srcId="{4D4019CA-A752-4B2D-B28F-68D0A1360160}" destId="{62C49A81-B992-405A-9941-31DFD7F24E12}" srcOrd="0" destOrd="0" presId="urn:microsoft.com/office/officeart/2005/8/layout/hList1"/>
    <dgm:cxn modelId="{DC57990F-7520-465F-B5AE-7262E2114BAB}" type="presParOf" srcId="{4D4019CA-A752-4B2D-B28F-68D0A1360160}" destId="{E22ADF3B-C8AC-475B-97EE-4E5F75AAB559}" srcOrd="1" destOrd="0" presId="urn:microsoft.com/office/officeart/2005/8/layout/hList1"/>
    <dgm:cxn modelId="{4D84EEB8-6A63-485A-8B14-0279229B7462}" type="presParOf" srcId="{28B53346-ACD2-4317-BCEF-BF6BD713632E}" destId="{5179A6C3-9F7F-43C3-B65B-FC941FA48C27}" srcOrd="3" destOrd="0" presId="urn:microsoft.com/office/officeart/2005/8/layout/hList1"/>
    <dgm:cxn modelId="{FB7BC5EC-7442-49B3-8F29-010A3E022F48}" type="presParOf" srcId="{28B53346-ACD2-4317-BCEF-BF6BD713632E}" destId="{6D67C350-F20A-4836-AA93-8D0830F5FD5D}" srcOrd="4" destOrd="0" presId="urn:microsoft.com/office/officeart/2005/8/layout/hList1"/>
    <dgm:cxn modelId="{161C60F3-217F-4085-9335-56ABFC284179}" type="presParOf" srcId="{6D67C350-F20A-4836-AA93-8D0830F5FD5D}" destId="{46A65101-7A9A-4490-B1A0-AA1C3D54CE73}" srcOrd="0" destOrd="0" presId="urn:microsoft.com/office/officeart/2005/8/layout/hList1"/>
    <dgm:cxn modelId="{C0C6F630-2A2F-476B-AB5D-CDFDA87B8AFD}" type="presParOf" srcId="{6D67C350-F20A-4836-AA93-8D0830F5FD5D}" destId="{ED2073E1-EAC2-4905-80B3-234A365F37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58D6E-913C-4AA0-B956-6B231F63D5F5}">
      <dsp:nvSpPr>
        <dsp:cNvPr id="0" name=""/>
        <dsp:cNvSpPr/>
      </dsp:nvSpPr>
      <dsp:spPr>
        <a:xfrm>
          <a:off x="3161" y="1155743"/>
          <a:ext cx="2084300" cy="20843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Who is your stakeholder?</a:t>
          </a:r>
          <a:endParaRPr lang="en-US" sz="2100" kern="1200" dirty="0"/>
        </a:p>
      </dsp:txBody>
      <dsp:txXfrm>
        <a:off x="308400" y="1460982"/>
        <a:ext cx="1473822" cy="1473822"/>
      </dsp:txXfrm>
    </dsp:sp>
    <dsp:sp modelId="{E4AA1B4F-DB77-419C-8067-4C5ECA81CEEA}">
      <dsp:nvSpPr>
        <dsp:cNvPr id="0" name=""/>
        <dsp:cNvSpPr/>
      </dsp:nvSpPr>
      <dsp:spPr>
        <a:xfrm rot="17909946">
          <a:off x="1874946" y="1622627"/>
          <a:ext cx="10496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9696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5D206-AE0E-4CF3-9F36-7E1C982F5722}">
      <dsp:nvSpPr>
        <dsp:cNvPr id="0" name=""/>
        <dsp:cNvSpPr/>
      </dsp:nvSpPr>
      <dsp:spPr>
        <a:xfrm rot="14490054">
          <a:off x="4590581" y="1622627"/>
          <a:ext cx="10496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9696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48936E-FFAF-400C-A0EA-328B9BBE1172}">
      <dsp:nvSpPr>
        <dsp:cNvPr id="0" name=""/>
        <dsp:cNvSpPr/>
      </dsp:nvSpPr>
      <dsp:spPr>
        <a:xfrm>
          <a:off x="2650223" y="1161377"/>
          <a:ext cx="243625" cy="0"/>
        </a:xfrm>
        <a:prstGeom prst="line">
          <a:avLst/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2B99B-C86E-42A3-8902-0666789FEB41}">
      <dsp:nvSpPr>
        <dsp:cNvPr id="0" name=""/>
        <dsp:cNvSpPr/>
      </dsp:nvSpPr>
      <dsp:spPr>
        <a:xfrm>
          <a:off x="2893849" y="643119"/>
          <a:ext cx="1727526" cy="10365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What do they need to </a:t>
          </a:r>
          <a:r>
            <a:rPr lang="en-US" sz="1800" b="1" kern="1200" dirty="0" smtClean="0"/>
            <a:t>Know?</a:t>
          </a:r>
          <a:endParaRPr lang="en-US" sz="1800" kern="1200" dirty="0"/>
        </a:p>
      </dsp:txBody>
      <dsp:txXfrm>
        <a:off x="2893849" y="643119"/>
        <a:ext cx="1727526" cy="1036516"/>
      </dsp:txXfrm>
    </dsp:sp>
    <dsp:sp modelId="{2547BFAF-DC9B-425F-BB52-0B846D819986}">
      <dsp:nvSpPr>
        <dsp:cNvPr id="0" name=""/>
        <dsp:cNvSpPr/>
      </dsp:nvSpPr>
      <dsp:spPr>
        <a:xfrm>
          <a:off x="4621375" y="1161377"/>
          <a:ext cx="243625" cy="0"/>
        </a:xfrm>
        <a:prstGeom prst="line">
          <a:avLst/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4CEC27-EDBE-45CA-AD15-6840B292DE29}">
      <dsp:nvSpPr>
        <dsp:cNvPr id="0" name=""/>
        <dsp:cNvSpPr/>
      </dsp:nvSpPr>
      <dsp:spPr>
        <a:xfrm>
          <a:off x="2149366" y="2197893"/>
          <a:ext cx="5008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0857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60AC8-B71A-41F8-BB6C-9AA0AF1E1486}">
      <dsp:nvSpPr>
        <dsp:cNvPr id="0" name=""/>
        <dsp:cNvSpPr/>
      </dsp:nvSpPr>
      <dsp:spPr>
        <a:xfrm rot="10800000">
          <a:off x="4865001" y="2197893"/>
          <a:ext cx="5008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0857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D08F0-0BE9-4CF0-A883-34867ECF3C32}">
      <dsp:nvSpPr>
        <dsp:cNvPr id="0" name=""/>
        <dsp:cNvSpPr/>
      </dsp:nvSpPr>
      <dsp:spPr>
        <a:xfrm>
          <a:off x="2650223" y="2197893"/>
          <a:ext cx="243625" cy="0"/>
        </a:xfrm>
        <a:prstGeom prst="line">
          <a:avLst/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0A478-035C-4539-A246-270D62A1F26F}">
      <dsp:nvSpPr>
        <dsp:cNvPr id="0" name=""/>
        <dsp:cNvSpPr/>
      </dsp:nvSpPr>
      <dsp:spPr>
        <a:xfrm>
          <a:off x="2893849" y="1679635"/>
          <a:ext cx="1727526" cy="10365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What do they need to </a:t>
          </a:r>
          <a:r>
            <a:rPr lang="en-US" sz="1800" b="1" kern="1200" dirty="0" smtClean="0"/>
            <a:t>Think?</a:t>
          </a:r>
          <a:endParaRPr lang="en-US" sz="1800" kern="1200" dirty="0"/>
        </a:p>
      </dsp:txBody>
      <dsp:txXfrm>
        <a:off x="2893849" y="1679635"/>
        <a:ext cx="1727526" cy="1036516"/>
      </dsp:txXfrm>
    </dsp:sp>
    <dsp:sp modelId="{546E2CA1-6773-4050-8B16-687FD617AB9A}">
      <dsp:nvSpPr>
        <dsp:cNvPr id="0" name=""/>
        <dsp:cNvSpPr/>
      </dsp:nvSpPr>
      <dsp:spPr>
        <a:xfrm>
          <a:off x="4621375" y="2197893"/>
          <a:ext cx="243625" cy="0"/>
        </a:xfrm>
        <a:prstGeom prst="line">
          <a:avLst/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4D779-07AB-4FFD-982C-0F8B58199478}">
      <dsp:nvSpPr>
        <dsp:cNvPr id="0" name=""/>
        <dsp:cNvSpPr/>
      </dsp:nvSpPr>
      <dsp:spPr>
        <a:xfrm rot="3690054">
          <a:off x="1874946" y="2773159"/>
          <a:ext cx="10496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9696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D13B2-C9E4-43DA-8312-C3CC5304D8A4}">
      <dsp:nvSpPr>
        <dsp:cNvPr id="0" name=""/>
        <dsp:cNvSpPr/>
      </dsp:nvSpPr>
      <dsp:spPr>
        <a:xfrm rot="7109946">
          <a:off x="4590581" y="2773159"/>
          <a:ext cx="10496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9696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C17F8-3C7B-4B3F-A808-42A54BE474FF}">
      <dsp:nvSpPr>
        <dsp:cNvPr id="0" name=""/>
        <dsp:cNvSpPr/>
      </dsp:nvSpPr>
      <dsp:spPr>
        <a:xfrm>
          <a:off x="2650223" y="3234409"/>
          <a:ext cx="243625" cy="0"/>
        </a:xfrm>
        <a:prstGeom prst="line">
          <a:avLst/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A42FA-1AB1-4827-867B-B03CF7C1A12A}">
      <dsp:nvSpPr>
        <dsp:cNvPr id="0" name=""/>
        <dsp:cNvSpPr/>
      </dsp:nvSpPr>
      <dsp:spPr>
        <a:xfrm>
          <a:off x="2893849" y="2716151"/>
          <a:ext cx="1727526" cy="10365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What do they need to </a:t>
          </a:r>
          <a:r>
            <a:rPr lang="en-US" sz="1800" b="1" kern="1200" dirty="0" smtClean="0"/>
            <a:t>Feel</a:t>
          </a:r>
          <a:r>
            <a:rPr lang="en-US" sz="1800" b="0" kern="1200" dirty="0" smtClean="0"/>
            <a:t>?</a:t>
          </a:r>
          <a:endParaRPr lang="en-US" sz="1800" kern="1200" dirty="0"/>
        </a:p>
      </dsp:txBody>
      <dsp:txXfrm>
        <a:off x="2893849" y="2716151"/>
        <a:ext cx="1727526" cy="1036516"/>
      </dsp:txXfrm>
    </dsp:sp>
    <dsp:sp modelId="{19D673BE-B44D-4EF7-B3D8-DC2EBD556381}">
      <dsp:nvSpPr>
        <dsp:cNvPr id="0" name=""/>
        <dsp:cNvSpPr/>
      </dsp:nvSpPr>
      <dsp:spPr>
        <a:xfrm>
          <a:off x="4621375" y="3234409"/>
          <a:ext cx="243625" cy="0"/>
        </a:xfrm>
        <a:prstGeom prst="line">
          <a:avLst/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BF6DC-2415-4D81-BDA6-86E80B917246}">
      <dsp:nvSpPr>
        <dsp:cNvPr id="0" name=""/>
        <dsp:cNvSpPr/>
      </dsp:nvSpPr>
      <dsp:spPr>
        <a:xfrm>
          <a:off x="5427762" y="1155743"/>
          <a:ext cx="2084300" cy="2084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So that they’ll do what you need them to do?</a:t>
          </a:r>
          <a:endParaRPr lang="en-US" sz="2100" kern="1200" dirty="0"/>
        </a:p>
      </dsp:txBody>
      <dsp:txXfrm>
        <a:off x="5733001" y="1460982"/>
        <a:ext cx="1473822" cy="1473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2989B-1F94-4808-9048-00350ED783B5}">
      <dsp:nvSpPr>
        <dsp:cNvPr id="0" name=""/>
        <dsp:cNvSpPr/>
      </dsp:nvSpPr>
      <dsp:spPr>
        <a:xfrm>
          <a:off x="0" y="2206"/>
          <a:ext cx="3671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5C39A-6664-4009-90F9-4D95043C7EA7}">
      <dsp:nvSpPr>
        <dsp:cNvPr id="0" name=""/>
        <dsp:cNvSpPr/>
      </dsp:nvSpPr>
      <dsp:spPr>
        <a:xfrm>
          <a:off x="0" y="2206"/>
          <a:ext cx="734377" cy="1504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By Role or Function</a:t>
          </a:r>
          <a:endParaRPr lang="en-US" sz="1100" kern="1200" dirty="0"/>
        </a:p>
      </dsp:txBody>
      <dsp:txXfrm>
        <a:off x="0" y="2206"/>
        <a:ext cx="734377" cy="1504537"/>
      </dsp:txXfrm>
    </dsp:sp>
    <dsp:sp modelId="{F2C92ED1-AF4D-402A-88D2-51BFEA67D8D8}">
      <dsp:nvSpPr>
        <dsp:cNvPr id="0" name=""/>
        <dsp:cNvSpPr/>
      </dsp:nvSpPr>
      <dsp:spPr>
        <a:xfrm>
          <a:off x="789455" y="19892"/>
          <a:ext cx="2882431" cy="353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Funder</a:t>
          </a:r>
          <a:endParaRPr lang="en-US" sz="1500" kern="1200" dirty="0"/>
        </a:p>
      </dsp:txBody>
      <dsp:txXfrm>
        <a:off x="789455" y="19892"/>
        <a:ext cx="2882431" cy="353727"/>
      </dsp:txXfrm>
    </dsp:sp>
    <dsp:sp modelId="{BA4DD7C4-D559-4AA3-B3EF-193DEAD01889}">
      <dsp:nvSpPr>
        <dsp:cNvPr id="0" name=""/>
        <dsp:cNvSpPr/>
      </dsp:nvSpPr>
      <dsp:spPr>
        <a:xfrm>
          <a:off x="734377" y="373620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EDD7C-90B9-470C-90A0-9829EEE0FA9F}">
      <dsp:nvSpPr>
        <dsp:cNvPr id="0" name=""/>
        <dsp:cNvSpPr/>
      </dsp:nvSpPr>
      <dsp:spPr>
        <a:xfrm>
          <a:off x="789455" y="391306"/>
          <a:ext cx="2882431" cy="353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Supporter</a:t>
          </a:r>
          <a:endParaRPr lang="en-US" sz="1500" kern="1200" dirty="0"/>
        </a:p>
      </dsp:txBody>
      <dsp:txXfrm>
        <a:off x="789455" y="391306"/>
        <a:ext cx="2882431" cy="353727"/>
      </dsp:txXfrm>
    </dsp:sp>
    <dsp:sp modelId="{6DF3AAF1-BB3F-42A2-A7E4-E2E9B15325F4}">
      <dsp:nvSpPr>
        <dsp:cNvPr id="0" name=""/>
        <dsp:cNvSpPr/>
      </dsp:nvSpPr>
      <dsp:spPr>
        <a:xfrm>
          <a:off x="734377" y="745034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8F9DA-8CDC-4E52-A7DB-ED291AFDBF41}">
      <dsp:nvSpPr>
        <dsp:cNvPr id="0" name=""/>
        <dsp:cNvSpPr/>
      </dsp:nvSpPr>
      <dsp:spPr>
        <a:xfrm>
          <a:off x="789455" y="762721"/>
          <a:ext cx="2882431" cy="353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Researcher</a:t>
          </a:r>
          <a:endParaRPr lang="en-US" sz="1500" kern="1200" dirty="0"/>
        </a:p>
      </dsp:txBody>
      <dsp:txXfrm>
        <a:off x="789455" y="762721"/>
        <a:ext cx="2882431" cy="353727"/>
      </dsp:txXfrm>
    </dsp:sp>
    <dsp:sp modelId="{8B39F42B-AF8F-40DD-BF94-CB4F0D9CAA43}">
      <dsp:nvSpPr>
        <dsp:cNvPr id="0" name=""/>
        <dsp:cNvSpPr/>
      </dsp:nvSpPr>
      <dsp:spPr>
        <a:xfrm>
          <a:off x="734377" y="1116449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8BDD9-AB80-4657-9F35-A7977993E446}">
      <dsp:nvSpPr>
        <dsp:cNvPr id="0" name=""/>
        <dsp:cNvSpPr/>
      </dsp:nvSpPr>
      <dsp:spPr>
        <a:xfrm>
          <a:off x="789455" y="1134135"/>
          <a:ext cx="2882431" cy="353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Activist</a:t>
          </a:r>
          <a:endParaRPr lang="en-US" sz="1500" kern="1200" dirty="0"/>
        </a:p>
      </dsp:txBody>
      <dsp:txXfrm>
        <a:off x="789455" y="1134135"/>
        <a:ext cx="2882431" cy="353727"/>
      </dsp:txXfrm>
    </dsp:sp>
    <dsp:sp modelId="{2BD6842B-0089-4B48-8D9B-646E34D921FA}">
      <dsp:nvSpPr>
        <dsp:cNvPr id="0" name=""/>
        <dsp:cNvSpPr/>
      </dsp:nvSpPr>
      <dsp:spPr>
        <a:xfrm>
          <a:off x="734377" y="1487863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45908-72BC-4BDE-B782-6F12085D7B85}">
      <dsp:nvSpPr>
        <dsp:cNvPr id="0" name=""/>
        <dsp:cNvSpPr/>
      </dsp:nvSpPr>
      <dsp:spPr>
        <a:xfrm>
          <a:off x="0" y="1506743"/>
          <a:ext cx="3671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3565-1B86-4C09-A0B1-1B3FE6C9CC3D}">
      <dsp:nvSpPr>
        <dsp:cNvPr id="0" name=""/>
        <dsp:cNvSpPr/>
      </dsp:nvSpPr>
      <dsp:spPr>
        <a:xfrm>
          <a:off x="0" y="1506743"/>
          <a:ext cx="734377" cy="1504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By Affinity</a:t>
          </a:r>
          <a:endParaRPr lang="en-US" sz="1100" kern="1200" dirty="0"/>
        </a:p>
      </dsp:txBody>
      <dsp:txXfrm>
        <a:off x="0" y="1506743"/>
        <a:ext cx="734377" cy="1504537"/>
      </dsp:txXfrm>
    </dsp:sp>
    <dsp:sp modelId="{B337FA13-4B02-4825-B246-CFF24AB787A2}">
      <dsp:nvSpPr>
        <dsp:cNvPr id="0" name=""/>
        <dsp:cNvSpPr/>
      </dsp:nvSpPr>
      <dsp:spPr>
        <a:xfrm>
          <a:off x="789455" y="1530252"/>
          <a:ext cx="2882431" cy="470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Immigration Reform Activist</a:t>
          </a:r>
          <a:endParaRPr lang="en-US" sz="1500" kern="1200" dirty="0"/>
        </a:p>
      </dsp:txBody>
      <dsp:txXfrm>
        <a:off x="789455" y="1530252"/>
        <a:ext cx="2882431" cy="470168"/>
      </dsp:txXfrm>
    </dsp:sp>
    <dsp:sp modelId="{6EE87A6E-DB61-4F04-9A5C-518C157E9838}">
      <dsp:nvSpPr>
        <dsp:cNvPr id="0" name=""/>
        <dsp:cNvSpPr/>
      </dsp:nvSpPr>
      <dsp:spPr>
        <a:xfrm>
          <a:off x="734377" y="2000420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82A37-1B55-4D61-B0EA-CB50D9CF0558}">
      <dsp:nvSpPr>
        <dsp:cNvPr id="0" name=""/>
        <dsp:cNvSpPr/>
      </dsp:nvSpPr>
      <dsp:spPr>
        <a:xfrm>
          <a:off x="789455" y="2023928"/>
          <a:ext cx="2882431" cy="470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Government Spending Watchdog</a:t>
          </a:r>
          <a:endParaRPr lang="en-US" sz="1500" kern="1200" dirty="0"/>
        </a:p>
      </dsp:txBody>
      <dsp:txXfrm>
        <a:off x="789455" y="2023928"/>
        <a:ext cx="2882431" cy="470168"/>
      </dsp:txXfrm>
    </dsp:sp>
    <dsp:sp modelId="{ECECD478-7D51-499A-9227-7ABE624761F7}">
      <dsp:nvSpPr>
        <dsp:cNvPr id="0" name=""/>
        <dsp:cNvSpPr/>
      </dsp:nvSpPr>
      <dsp:spPr>
        <a:xfrm>
          <a:off x="734377" y="2494096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1662A-B81C-40B6-8F29-8174A0F8BBB7}">
      <dsp:nvSpPr>
        <dsp:cNvPr id="0" name=""/>
        <dsp:cNvSpPr/>
      </dsp:nvSpPr>
      <dsp:spPr>
        <a:xfrm>
          <a:off x="789455" y="2517604"/>
          <a:ext cx="2882431" cy="470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School Reform Advocate</a:t>
          </a:r>
          <a:endParaRPr lang="en-US" sz="1500" kern="1200" dirty="0"/>
        </a:p>
      </dsp:txBody>
      <dsp:txXfrm>
        <a:off x="789455" y="2517604"/>
        <a:ext cx="2882431" cy="470168"/>
      </dsp:txXfrm>
    </dsp:sp>
    <dsp:sp modelId="{119E27B6-8E86-4A9B-B156-17358C245CBD}">
      <dsp:nvSpPr>
        <dsp:cNvPr id="0" name=""/>
        <dsp:cNvSpPr/>
      </dsp:nvSpPr>
      <dsp:spPr>
        <a:xfrm>
          <a:off x="734377" y="2987772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3A69A-8377-4256-BF05-FB91F8A77219}">
      <dsp:nvSpPr>
        <dsp:cNvPr id="0" name=""/>
        <dsp:cNvSpPr/>
      </dsp:nvSpPr>
      <dsp:spPr>
        <a:xfrm>
          <a:off x="0" y="3011281"/>
          <a:ext cx="3671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6FE04-BE52-41C5-B905-DF4E17D452E4}">
      <dsp:nvSpPr>
        <dsp:cNvPr id="0" name=""/>
        <dsp:cNvSpPr/>
      </dsp:nvSpPr>
      <dsp:spPr>
        <a:xfrm>
          <a:off x="0" y="3011281"/>
          <a:ext cx="734377" cy="1504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By Sentiment</a:t>
          </a:r>
          <a:endParaRPr lang="en-US" sz="1100" kern="1200" dirty="0"/>
        </a:p>
      </dsp:txBody>
      <dsp:txXfrm>
        <a:off x="0" y="3011281"/>
        <a:ext cx="734377" cy="1504537"/>
      </dsp:txXfrm>
    </dsp:sp>
    <dsp:sp modelId="{BAAF16A7-36E1-4EE8-BB21-588F0D572958}">
      <dsp:nvSpPr>
        <dsp:cNvPr id="0" name=""/>
        <dsp:cNvSpPr/>
      </dsp:nvSpPr>
      <dsp:spPr>
        <a:xfrm>
          <a:off x="789455" y="3034789"/>
          <a:ext cx="2882431" cy="470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Haters</a:t>
          </a:r>
          <a:endParaRPr lang="en-US" sz="1500" kern="1200" dirty="0"/>
        </a:p>
      </dsp:txBody>
      <dsp:txXfrm>
        <a:off x="789455" y="3034789"/>
        <a:ext cx="2882431" cy="470168"/>
      </dsp:txXfrm>
    </dsp:sp>
    <dsp:sp modelId="{4837DBB1-F311-4C98-AF4B-D5701F468302}">
      <dsp:nvSpPr>
        <dsp:cNvPr id="0" name=""/>
        <dsp:cNvSpPr/>
      </dsp:nvSpPr>
      <dsp:spPr>
        <a:xfrm>
          <a:off x="734377" y="3504957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CFD028-80B0-4FA9-B623-9400F64024F4}">
      <dsp:nvSpPr>
        <dsp:cNvPr id="0" name=""/>
        <dsp:cNvSpPr/>
      </dsp:nvSpPr>
      <dsp:spPr>
        <a:xfrm>
          <a:off x="789455" y="3528466"/>
          <a:ext cx="2882431" cy="470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Fans</a:t>
          </a:r>
          <a:endParaRPr lang="en-US" sz="1500" kern="1200" dirty="0"/>
        </a:p>
      </dsp:txBody>
      <dsp:txXfrm>
        <a:off x="789455" y="3528466"/>
        <a:ext cx="2882431" cy="470168"/>
      </dsp:txXfrm>
    </dsp:sp>
    <dsp:sp modelId="{F4EFB3DD-A7E1-40D1-BCAB-1E2135663891}">
      <dsp:nvSpPr>
        <dsp:cNvPr id="0" name=""/>
        <dsp:cNvSpPr/>
      </dsp:nvSpPr>
      <dsp:spPr>
        <a:xfrm>
          <a:off x="734377" y="3998634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54582-6B59-49D6-9ECC-6155CD7609E5}">
      <dsp:nvSpPr>
        <dsp:cNvPr id="0" name=""/>
        <dsp:cNvSpPr/>
      </dsp:nvSpPr>
      <dsp:spPr>
        <a:xfrm>
          <a:off x="789455" y="4022142"/>
          <a:ext cx="2882431" cy="470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Die-hard Supporters</a:t>
          </a:r>
          <a:endParaRPr lang="en-US" sz="1500" kern="1200" dirty="0"/>
        </a:p>
      </dsp:txBody>
      <dsp:txXfrm>
        <a:off x="789455" y="4022142"/>
        <a:ext cx="2882431" cy="470168"/>
      </dsp:txXfrm>
    </dsp:sp>
    <dsp:sp modelId="{9CBC18DC-4E48-4A6F-A8EB-D44EF2E5C429}">
      <dsp:nvSpPr>
        <dsp:cNvPr id="0" name=""/>
        <dsp:cNvSpPr/>
      </dsp:nvSpPr>
      <dsp:spPr>
        <a:xfrm>
          <a:off x="734377" y="4492310"/>
          <a:ext cx="29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EB82A-ED16-4AEF-81C4-4241003660F6}">
      <dsp:nvSpPr>
        <dsp:cNvPr id="0" name=""/>
        <dsp:cNvSpPr/>
      </dsp:nvSpPr>
      <dsp:spPr>
        <a:xfrm>
          <a:off x="2348" y="57479"/>
          <a:ext cx="2289795" cy="777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Know</a:t>
          </a:r>
          <a:endParaRPr lang="en-US" sz="2700" kern="1200" dirty="0"/>
        </a:p>
      </dsp:txBody>
      <dsp:txXfrm>
        <a:off x="2348" y="57479"/>
        <a:ext cx="2289795" cy="777600"/>
      </dsp:txXfrm>
    </dsp:sp>
    <dsp:sp modelId="{416A6F10-78CF-46E6-8253-6AC84920EABF}">
      <dsp:nvSpPr>
        <dsp:cNvPr id="0" name=""/>
        <dsp:cNvSpPr/>
      </dsp:nvSpPr>
      <dsp:spPr>
        <a:xfrm>
          <a:off x="2348" y="835079"/>
          <a:ext cx="2289795" cy="30016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What knowledge is required to motivate the desired action?</a:t>
          </a:r>
          <a:endParaRPr lang="en-US" sz="2700" kern="1200" dirty="0"/>
        </a:p>
      </dsp:txBody>
      <dsp:txXfrm>
        <a:off x="2348" y="835079"/>
        <a:ext cx="2289795" cy="3001657"/>
      </dsp:txXfrm>
    </dsp:sp>
    <dsp:sp modelId="{62C49A81-B992-405A-9941-31DFD7F24E12}">
      <dsp:nvSpPr>
        <dsp:cNvPr id="0" name=""/>
        <dsp:cNvSpPr/>
      </dsp:nvSpPr>
      <dsp:spPr>
        <a:xfrm>
          <a:off x="2612714" y="57479"/>
          <a:ext cx="2289795" cy="777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Think</a:t>
          </a:r>
          <a:endParaRPr lang="en-US" sz="2700" kern="1200" dirty="0"/>
        </a:p>
      </dsp:txBody>
      <dsp:txXfrm>
        <a:off x="2612714" y="57479"/>
        <a:ext cx="2289795" cy="777600"/>
      </dsp:txXfrm>
    </dsp:sp>
    <dsp:sp modelId="{E22ADF3B-C8AC-475B-97EE-4E5F75AAB559}">
      <dsp:nvSpPr>
        <dsp:cNvPr id="0" name=""/>
        <dsp:cNvSpPr/>
      </dsp:nvSpPr>
      <dsp:spPr>
        <a:xfrm>
          <a:off x="2612714" y="835079"/>
          <a:ext cx="2289795" cy="300165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What thought response would motivate the desired action?</a:t>
          </a:r>
          <a:endParaRPr lang="en-US" sz="2700" kern="1200" dirty="0"/>
        </a:p>
      </dsp:txBody>
      <dsp:txXfrm>
        <a:off x="2612714" y="835079"/>
        <a:ext cx="2289795" cy="3001657"/>
      </dsp:txXfrm>
    </dsp:sp>
    <dsp:sp modelId="{46A65101-7A9A-4490-B1A0-AA1C3D54CE73}">
      <dsp:nvSpPr>
        <dsp:cNvPr id="0" name=""/>
        <dsp:cNvSpPr/>
      </dsp:nvSpPr>
      <dsp:spPr>
        <a:xfrm>
          <a:off x="5223081" y="57479"/>
          <a:ext cx="2289795" cy="777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Feel</a:t>
          </a:r>
          <a:endParaRPr lang="en-US" sz="2700" kern="1200" dirty="0"/>
        </a:p>
      </dsp:txBody>
      <dsp:txXfrm>
        <a:off x="5223081" y="57479"/>
        <a:ext cx="2289795" cy="777600"/>
      </dsp:txXfrm>
    </dsp:sp>
    <dsp:sp modelId="{ED2073E1-EAC2-4905-80B3-234A365F3732}">
      <dsp:nvSpPr>
        <dsp:cNvPr id="0" name=""/>
        <dsp:cNvSpPr/>
      </dsp:nvSpPr>
      <dsp:spPr>
        <a:xfrm>
          <a:off x="5223081" y="835079"/>
          <a:ext cx="2289795" cy="300165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What emotional response is necessary to motivate the desired action?</a:t>
          </a:r>
          <a:endParaRPr lang="en-US" sz="2700" kern="1200" dirty="0"/>
        </a:p>
      </dsp:txBody>
      <dsp:txXfrm>
        <a:off x="5223081" y="835079"/>
        <a:ext cx="2289795" cy="3001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6" y="318723"/>
            <a:ext cx="6430967" cy="2616199"/>
          </a:xfrm>
        </p:spPr>
        <p:txBody>
          <a:bodyPr anchor="b">
            <a:normAutofit/>
          </a:bodyPr>
          <a:lstStyle>
            <a:lvl1pPr algn="r">
              <a:defRPr sz="3375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171674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181">
                <a:solidFill>
                  <a:schemeClr val="tx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34" y="5404757"/>
            <a:ext cx="2038803" cy="13446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r="56744"/>
          <a:stretch/>
        </p:blipFill>
        <p:spPr>
          <a:xfrm>
            <a:off x="2" y="-9181"/>
            <a:ext cx="1163781" cy="6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4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0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2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4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13"/>
            </a:lvl1pPr>
            <a:lvl2pPr marL="257169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0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3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9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7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7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7" y="685800"/>
            <a:ext cx="1327777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9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1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6" y="318723"/>
            <a:ext cx="6430967" cy="2616199"/>
          </a:xfrm>
        </p:spPr>
        <p:txBody>
          <a:bodyPr anchor="b">
            <a:normAutofit/>
          </a:bodyPr>
          <a:lstStyle>
            <a:lvl1pPr algn="r">
              <a:defRPr sz="3375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171674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181">
                <a:solidFill>
                  <a:schemeClr val="tx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55" y="5337383"/>
            <a:ext cx="1552769" cy="1365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r="56744"/>
          <a:stretch/>
        </p:blipFill>
        <p:spPr>
          <a:xfrm>
            <a:off x="3" y="-9182"/>
            <a:ext cx="875746" cy="689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31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22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22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8" y="586714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0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106136"/>
            <a:ext cx="7514035" cy="10613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0" y="1273629"/>
            <a:ext cx="3671291" cy="4517572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1273630"/>
            <a:ext cx="3671292" cy="4517571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26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507370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293485"/>
            <a:ext cx="3671292" cy="3497714"/>
          </a:xfrm>
        </p:spPr>
        <p:txBody>
          <a:bodyPr anchor="t"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0" y="1515837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293485"/>
            <a:ext cx="3671292" cy="3497714"/>
          </a:xfrm>
        </p:spPr>
        <p:txBody>
          <a:bodyPr anchor="t"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7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58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3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685799"/>
            <a:ext cx="2661841" cy="1371600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0" y="685810"/>
            <a:ext cx="4680743" cy="5105401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2149474"/>
            <a:ext cx="2661841" cy="3641726"/>
          </a:xfrm>
        </p:spPr>
        <p:txBody>
          <a:bodyPr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8" y="822323"/>
            <a:ext cx="4069619" cy="1371600"/>
          </a:xfrm>
        </p:spPr>
        <p:txBody>
          <a:bodyPr anchor="b">
            <a:normAutofit/>
          </a:bodyPr>
          <a:lstStyle>
            <a:lvl1pPr algn="ctr">
              <a:defRPr sz="1575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6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8" y="2424793"/>
            <a:ext cx="4069619" cy="2528206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9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6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0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3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4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13"/>
            </a:lvl1pPr>
            <a:lvl2pPr marL="257169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8" y="586714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7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6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0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3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9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9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7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7" y="685800"/>
            <a:ext cx="1327777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9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8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106136"/>
            <a:ext cx="7514035" cy="10613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0" y="1273629"/>
            <a:ext cx="3671291" cy="45175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1273630"/>
            <a:ext cx="3671292" cy="45175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1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507370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293485"/>
            <a:ext cx="3671292" cy="3497714"/>
          </a:xfrm>
        </p:spPr>
        <p:txBody>
          <a:bodyPr anchor="t"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0" y="1515837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293485"/>
            <a:ext cx="3671292" cy="3497714"/>
          </a:xfrm>
        </p:spPr>
        <p:txBody>
          <a:bodyPr anchor="t"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8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685799"/>
            <a:ext cx="2661841" cy="1371600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0" y="685810"/>
            <a:ext cx="4680743" cy="5105401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2149474"/>
            <a:ext cx="2661841" cy="3641726"/>
          </a:xfrm>
        </p:spPr>
        <p:txBody>
          <a:bodyPr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8" y="822323"/>
            <a:ext cx="4069619" cy="1371600"/>
          </a:xfrm>
        </p:spPr>
        <p:txBody>
          <a:bodyPr anchor="b">
            <a:normAutofit/>
          </a:bodyPr>
          <a:lstStyle>
            <a:lvl1pPr algn="ctr">
              <a:defRPr sz="1575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6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8" y="2424793"/>
            <a:ext cx="4069619" cy="2528206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6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163781" cy="68671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9" y="75027"/>
            <a:ext cx="7514035" cy="12327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1396105"/>
            <a:ext cx="7514035" cy="4395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4335" y="5889635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5" y="5883286"/>
            <a:ext cx="503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707" y="5883285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83" y="6098722"/>
            <a:ext cx="115652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txStyles>
    <p:titleStyle>
      <a:lvl1pPr algn="ctr" defTabSz="257169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731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75068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67944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25113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873252" cy="68640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9" y="81653"/>
            <a:ext cx="7514035" cy="12327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1396105"/>
            <a:ext cx="7514035" cy="4395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4335" y="5889635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5" y="5883286"/>
            <a:ext cx="503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707" y="5883285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53" y="6127626"/>
            <a:ext cx="866037" cy="7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1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iming>
    <p:tnLst>
      <p:par>
        <p:cTn id="1" dur="indefinite" restart="never" nodeType="tmRoot"/>
      </p:par>
    </p:tnLst>
  </p:timing>
  <p:txStyles>
    <p:titleStyle>
      <a:lvl1pPr algn="ctr" defTabSz="257169" rtl="0" eaLnBrk="1" latinLnBrk="0" hangingPunct="1">
        <a:spcBef>
          <a:spcPct val="0"/>
        </a:spcBef>
        <a:buNone/>
        <a:defRPr sz="225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731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2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75068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1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67944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25113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Developing </a:t>
            </a:r>
            <a:r>
              <a:rPr lang="en-US" dirty="0" smtClean="0"/>
              <a:t>Strategic Communications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Timothy Bray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Goal-Oriented Communication Planning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948363"/>
              </p:ext>
            </p:extLst>
          </p:nvPr>
        </p:nvGraphicFramePr>
        <p:xfrm>
          <a:off x="1112838" y="1395413"/>
          <a:ext cx="7515225" cy="43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15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0" y="106136"/>
            <a:ext cx="7514035" cy="1061358"/>
          </a:xfrm>
        </p:spPr>
        <p:txBody>
          <a:bodyPr/>
          <a:lstStyle/>
          <a:p>
            <a:r>
              <a:rPr lang="en-US" dirty="0" smtClean="0"/>
              <a:t>Identifying Stakeholders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2103437"/>
            <a:ext cx="2857500" cy="2857500"/>
          </a:xfr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9313231"/>
              </p:ext>
            </p:extLst>
          </p:nvPr>
        </p:nvGraphicFramePr>
        <p:xfrm>
          <a:off x="1112838" y="1273175"/>
          <a:ext cx="3671887" cy="4518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835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Desired Action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r="25570"/>
          <a:stretch/>
        </p:blipFill>
        <p:spPr>
          <a:xfrm>
            <a:off x="1222989" y="1927225"/>
            <a:ext cx="3451584" cy="32099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For each stakeholder, what is it that you want them to do?</a:t>
            </a:r>
          </a:p>
          <a:p>
            <a:r>
              <a:rPr lang="en-US" dirty="0" smtClean="0"/>
              <a:t>What if you want one stakeholder to do more than one thing?</a:t>
            </a:r>
          </a:p>
          <a:p>
            <a:pPr lvl="1"/>
            <a:r>
              <a:rPr lang="en-US" dirty="0" smtClean="0"/>
              <a:t>Do you really have more than one stakeholder?</a:t>
            </a:r>
          </a:p>
          <a:p>
            <a:pPr lvl="1"/>
            <a:r>
              <a:rPr lang="en-US" dirty="0" smtClean="0"/>
              <a:t>Are you actions really the same?</a:t>
            </a:r>
          </a:p>
          <a:p>
            <a:pPr lvl="1"/>
            <a:r>
              <a:rPr lang="en-US" dirty="0" smtClean="0"/>
              <a:t>Maybe you were right in the first place…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2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Know, Think, and Feel…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086563"/>
              </p:ext>
            </p:extLst>
          </p:nvPr>
        </p:nvGraphicFramePr>
        <p:xfrm>
          <a:off x="1112838" y="1395413"/>
          <a:ext cx="7515225" cy="3894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2809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Stakeholder Action Chart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564" y="1395413"/>
            <a:ext cx="5877773" cy="43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3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Yes… This Is A Marketing Conversation</a:t>
            </a:r>
            <a:endParaRPr lang="en-US" dirty="0"/>
          </a:p>
        </p:txBody>
      </p:sp>
      <p:pic>
        <p:nvPicPr>
          <p:cNvPr id="1026" name="Picture 2" descr="https://pbs.twimg.com/media/BmrR0RtCcAABBHS.jpg:la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21" y="1395413"/>
            <a:ext cx="7033259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63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4:3">
  <a:themeElements>
    <a:clrScheme name="Custom 1">
      <a:dk1>
        <a:sysClr val="windowText" lastClr="000000"/>
      </a:dk1>
      <a:lt1>
        <a:sysClr val="window" lastClr="FFFFFF"/>
      </a:lt1>
      <a:dk2>
        <a:srgbClr val="2850B8"/>
      </a:dk2>
      <a:lt2>
        <a:srgbClr val="FFFFFF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UPR 2">
      <a:majorFont>
        <a:latin typeface="Dominik"/>
        <a:ea typeface=""/>
        <a:cs typeface=""/>
      </a:majorFont>
      <a:minorFont>
        <a:latin typeface="Corbel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UPR Template 4.potx" id="{73EDEC20-F689-456E-8AF9-90A24D685835}" vid="{BEAC5828-4318-4B9A-AA7B-A5B06EF99A18}"/>
    </a:ext>
  </a:extLst>
</a:theme>
</file>

<file path=ppt/theme/theme2.xml><?xml version="1.0" encoding="utf-8"?>
<a:theme xmlns:a="http://schemas.openxmlformats.org/drawingml/2006/main" name="Master 16:9">
  <a:themeElements>
    <a:clrScheme name="Custom 1">
      <a:dk1>
        <a:sysClr val="windowText" lastClr="000000"/>
      </a:dk1>
      <a:lt1>
        <a:sysClr val="window" lastClr="FFFFFF"/>
      </a:lt1>
      <a:dk2>
        <a:srgbClr val="2850B8"/>
      </a:dk2>
      <a:lt2>
        <a:srgbClr val="FFFFFF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UPR 2">
      <a:majorFont>
        <a:latin typeface="Dominik"/>
        <a:ea typeface=""/>
        <a:cs typeface=""/>
      </a:majorFont>
      <a:minorFont>
        <a:latin typeface="Corbel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UPR Template 4.potx" id="{73EDEC20-F689-456E-8AF9-90A24D685835}" vid="{967E550D-ACA5-4FA4-8F4F-33FEEA693F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IUPR Template 4</Template>
  <TotalTime>144</TotalTime>
  <Words>180</Words>
  <Application>Microsoft Office PowerPoint</Application>
  <PresentationFormat>On-screen Show (4:3)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Dominik</vt:lpstr>
      <vt:lpstr>Arial</vt:lpstr>
      <vt:lpstr>Corbel</vt:lpstr>
      <vt:lpstr>Master 4:3</vt:lpstr>
      <vt:lpstr>Master 16:9</vt:lpstr>
      <vt:lpstr>Developing Strategic Communications</vt:lpstr>
      <vt:lpstr>Goal-Oriented Communication Planning</vt:lpstr>
      <vt:lpstr>Identifying Stakeholders</vt:lpstr>
      <vt:lpstr>Identifying Desired Action</vt:lpstr>
      <vt:lpstr>Know, Think, and Feel…</vt:lpstr>
      <vt:lpstr>The Stakeholder Action Chart</vt:lpstr>
      <vt:lpstr>Yes… This Is A Marketing Conversation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Communications Strategy</dc:title>
  <dc:creator>Bray, Timothy</dc:creator>
  <cp:lastModifiedBy>Bray, Timothy</cp:lastModifiedBy>
  <cp:revision>11</cp:revision>
  <cp:lastPrinted>2014-09-08T18:48:07Z</cp:lastPrinted>
  <dcterms:created xsi:type="dcterms:W3CDTF">2015-05-05T14:05:05Z</dcterms:created>
  <dcterms:modified xsi:type="dcterms:W3CDTF">2015-05-05T20:34:10Z</dcterms:modified>
</cp:coreProperties>
</file>