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</p:sldMasterIdLst>
  <p:notesMasterIdLst>
    <p:notesMasterId r:id="rId22"/>
  </p:notesMasterIdLst>
  <p:handoutMasterIdLst>
    <p:handoutMasterId r:id="rId23"/>
  </p:handoutMasterIdLst>
  <p:sldIdLst>
    <p:sldId id="316" r:id="rId2"/>
    <p:sldId id="41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00"/>
    <a:srgbClr val="040400"/>
    <a:srgbClr val="F7F7F7"/>
    <a:srgbClr val="990000"/>
    <a:srgbClr val="800080"/>
    <a:srgbClr val="40008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80070" autoAdjust="0"/>
  </p:normalViewPr>
  <p:slideViewPr>
    <p:cSldViewPr>
      <p:cViewPr varScale="1">
        <p:scale>
          <a:sx n="58" d="100"/>
          <a:sy n="58" d="100"/>
        </p:scale>
        <p:origin x="103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96B513DE-A90B-4600-A8AB-DACE4EEE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5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B3A40DD6-4ED1-4B70-8455-CA5FA1F1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 defTabSz="949568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 defTabSz="949568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 defTabSz="949568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 defTabSz="949568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3330458-BF03-4E28-B536-C07020167CC7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 &amp; L are relative to different parts of the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&amp; County filter tools</a:t>
            </a:r>
          </a:p>
          <a:p>
            <a:r>
              <a:rPr lang="en-US" dirty="0"/>
              <a:t>Data download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5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2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Helped Define the issue, develop the map</a:t>
            </a:r>
          </a:p>
          <a:p>
            <a:r>
              <a:rPr lang="en-US" dirty="0"/>
              <a:t>Created their own version / vision</a:t>
            </a:r>
          </a:p>
          <a:p>
            <a:r>
              <a:rPr lang="en-US" dirty="0"/>
              <a:t>Taken the lead on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9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3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orgs trained so far</a:t>
            </a:r>
          </a:p>
          <a:p>
            <a:r>
              <a:rPr lang="en-US" dirty="0"/>
              <a:t>Upcoming trainings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4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57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 last two months, 2</a:t>
            </a:r>
            <a:r>
              <a:rPr lang="en-US" baseline="30000" dirty="0"/>
              <a:t>nd</a:t>
            </a:r>
            <a:r>
              <a:rPr lang="en-US" dirty="0"/>
              <a:t> most visited page on our website (only behind the homepage)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22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94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 after 2024 election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1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9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 of Votes case / Eligible population</a:t>
            </a:r>
          </a:p>
          <a:p>
            <a:endParaRPr lang="en-US" dirty="0"/>
          </a:p>
          <a:p>
            <a:r>
              <a:rPr lang="en-US" dirty="0"/>
              <a:t>Eligible Voters from US Election Lab (Univ. of Florida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Used population weighted block data from 2020 Census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to note what it tells us / and what it doesn’t tell 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0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groups that have difficulty voting or vote in lower numbers</a:t>
            </a:r>
          </a:p>
          <a:p>
            <a:pPr lvl="1"/>
            <a:r>
              <a:rPr lang="en-US" dirty="0"/>
              <a:t>Age 18-24</a:t>
            </a:r>
          </a:p>
          <a:p>
            <a:pPr lvl="1"/>
            <a:r>
              <a:rPr lang="en-US" dirty="0"/>
              <a:t>Age 65+</a:t>
            </a:r>
          </a:p>
          <a:p>
            <a:pPr lvl="1"/>
            <a:r>
              <a:rPr lang="en-US" dirty="0"/>
              <a:t>Renters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Bivariate maps by race/ethnicity &amp; turnout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2D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05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49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89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634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53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85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29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11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38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36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76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4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8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38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1" descr="D2D-3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Voter Turnout and Demographic Mapping</a:t>
            </a:r>
          </a:p>
        </p:txBody>
      </p:sp>
      <p:sp>
        <p:nvSpPr>
          <p:cNvPr id="8806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429000"/>
            <a:ext cx="8156575" cy="2709001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Jeff Matson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rgbClr val="0070C0"/>
                </a:solidFill>
              </a:rPr>
              <a:t>jmatson@umn.edu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NNIP Idea Showcase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9/24/24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C4072414-8B8D-6E94-307B-465B60B42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8" y="4004400"/>
            <a:ext cx="2314575" cy="914400"/>
          </a:xfrm>
          <a:prstGeom prst="rect">
            <a:avLst/>
          </a:prstGeom>
        </p:spPr>
      </p:pic>
      <p:pic>
        <p:nvPicPr>
          <p:cNvPr id="6" name="Picture 5" descr="A red circle with white text and blue text&#10;&#10;Description automatically generated">
            <a:extLst>
              <a:ext uri="{FF2B5EF4-FFF2-40B4-BE49-F238E27FC236}">
                <a16:creationId xmlns:a16="http://schemas.microsoft.com/office/drawing/2014/main" id="{BC01761B-2E9B-AEB6-7B1E-9EE332577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609113"/>
            <a:ext cx="1714500" cy="1704975"/>
          </a:xfrm>
          <a:prstGeom prst="rect">
            <a:avLst/>
          </a:prstGeom>
        </p:spPr>
      </p:pic>
      <p:pic>
        <p:nvPicPr>
          <p:cNvPr id="8" name="Picture 7" descr="A logo with text and a map&#10;&#10;Description automatically generated">
            <a:extLst>
              <a:ext uri="{FF2B5EF4-FFF2-40B4-BE49-F238E27FC236}">
                <a16:creationId xmlns:a16="http://schemas.microsoft.com/office/drawing/2014/main" id="{59A4E2CD-D10C-FE5F-8FDB-CA037351C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2938462"/>
            <a:ext cx="1200150" cy="9810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47505B-C245-3C39-7BDB-7D947F885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87" y="1959768"/>
            <a:ext cx="2895600" cy="1057275"/>
          </a:xfrm>
          <a:prstGeom prst="rect">
            <a:avLst/>
          </a:prstGeom>
        </p:spPr>
      </p:pic>
      <p:pic>
        <p:nvPicPr>
          <p:cNvPr id="12" name="Picture 11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9B273537-32E1-093F-BFB6-103EB6C12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6" y="2219326"/>
            <a:ext cx="20383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5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County Averages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B4A08A2-1686-98A9-A234-CE693ADC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6476"/>
            <a:ext cx="7772400" cy="4159448"/>
          </a:xfrm>
        </p:spPr>
      </p:pic>
    </p:spTree>
    <p:extLst>
      <p:ext uri="{BB962C8B-B14F-4D97-AF65-F5344CB8AC3E}">
        <p14:creationId xmlns:p14="http://schemas.microsoft.com/office/powerpoint/2010/main" val="227927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Filter and Download Data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495B85-7D75-885F-EC45-11D49A5AF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66" y="2819400"/>
            <a:ext cx="2484233" cy="3124200"/>
          </a:xfrm>
        </p:spPr>
      </p:pic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8753B24A-C7FE-08F9-2C13-C429FDCC0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3421"/>
            <a:ext cx="6667086" cy="33971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E5D7F0B-880A-7F17-0A70-6F6BB6FB9E73}"/>
              </a:ext>
            </a:extLst>
          </p:cNvPr>
          <p:cNvSpPr/>
          <p:nvPr/>
        </p:nvSpPr>
        <p:spPr bwMode="auto">
          <a:xfrm>
            <a:off x="7434" y="1403420"/>
            <a:ext cx="2484232" cy="1415979"/>
          </a:xfrm>
          <a:prstGeom prst="ellipse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1E501F-9313-E7ED-55C1-D635EE963370}"/>
              </a:ext>
            </a:extLst>
          </p:cNvPr>
          <p:cNvSpPr/>
          <p:nvPr/>
        </p:nvSpPr>
        <p:spPr bwMode="auto">
          <a:xfrm>
            <a:off x="6201992" y="4995001"/>
            <a:ext cx="2027608" cy="1143000"/>
          </a:xfrm>
          <a:prstGeom prst="ellipse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2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Limitations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4E4F5-8498-A625-E337-F6BA67C0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show turnout by race</a:t>
            </a:r>
          </a:p>
          <a:p>
            <a:endParaRPr lang="en-US" dirty="0"/>
          </a:p>
          <a:p>
            <a:r>
              <a:rPr lang="en-US" dirty="0"/>
              <a:t>High and Low are relative</a:t>
            </a:r>
          </a:p>
          <a:p>
            <a:endParaRPr lang="en-US" dirty="0"/>
          </a:p>
          <a:p>
            <a:r>
              <a:rPr lang="en-US" dirty="0"/>
              <a:t>2022 was a non-presidential election</a:t>
            </a:r>
          </a:p>
        </p:txBody>
      </p:sp>
    </p:spTree>
    <p:extLst>
      <p:ext uri="{BB962C8B-B14F-4D97-AF65-F5344CB8AC3E}">
        <p14:creationId xmlns:p14="http://schemas.microsoft.com/office/powerpoint/2010/main" val="410322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85800" y="46204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Voices for Racial Justice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3CBE31A-E564-73B8-36D9-83A6445C8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19"/>
            <a:ext cx="9144000" cy="49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CDCB553E-D83B-52BC-FBC3-989DEDBEF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861"/>
            <a:ext cx="5998597" cy="5848140"/>
          </a:xfrm>
          <a:prstGeom prst="rect">
            <a:avLst/>
          </a:prstGeom>
        </p:spPr>
      </p:pic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2772D912-884D-79C5-2E9E-168137E3D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2241"/>
            <a:ext cx="2798197" cy="4645760"/>
          </a:xfrm>
        </p:spPr>
      </p:pic>
    </p:spTree>
    <p:extLst>
      <p:ext uri="{BB962C8B-B14F-4D97-AF65-F5344CB8AC3E}">
        <p14:creationId xmlns:p14="http://schemas.microsoft.com/office/powerpoint/2010/main" val="139866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VRJ Lead Trainings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screenshot of a calendar&#10;&#10;Description automatically generated">
            <a:extLst>
              <a:ext uri="{FF2B5EF4-FFF2-40B4-BE49-F238E27FC236}">
                <a16:creationId xmlns:a16="http://schemas.microsoft.com/office/drawing/2014/main" id="{72361231-A564-53E3-DEF5-6CFC69C2A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76" y="1637685"/>
            <a:ext cx="5003422" cy="4095048"/>
          </a:xfrm>
        </p:spPr>
      </p:pic>
      <p:pic>
        <p:nvPicPr>
          <p:cNvPr id="4" name="Picture 3" descr="A blue and green circle with white text&#10;&#10;Description automatically generated">
            <a:extLst>
              <a:ext uri="{FF2B5EF4-FFF2-40B4-BE49-F238E27FC236}">
                <a16:creationId xmlns:a16="http://schemas.microsoft.com/office/drawing/2014/main" id="{02AE1F6F-D888-F170-0483-53722CD3A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5" y="4192122"/>
            <a:ext cx="1623411" cy="1658857"/>
          </a:xfrm>
          <a:prstGeom prst="rect">
            <a:avLst/>
          </a:prstGeom>
        </p:spPr>
      </p:pic>
      <p:pic>
        <p:nvPicPr>
          <p:cNvPr id="8" name="Picture 7" descr="A logo with a logo and a logo&#10;&#10;Description automatically generated with medium confidence">
            <a:extLst>
              <a:ext uri="{FF2B5EF4-FFF2-40B4-BE49-F238E27FC236}">
                <a16:creationId xmlns:a16="http://schemas.microsoft.com/office/drawing/2014/main" id="{8365D54D-561D-5318-CD90-72E62E89F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53" y="4328211"/>
            <a:ext cx="1684299" cy="1381125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60C47A75-DD2E-8DA5-E337-03E800822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01" y="1555709"/>
            <a:ext cx="2076450" cy="781050"/>
          </a:xfrm>
          <a:prstGeom prst="rect">
            <a:avLst/>
          </a:prstGeom>
        </p:spPr>
      </p:pic>
      <p:pic>
        <p:nvPicPr>
          <p:cNvPr id="12" name="Picture 11" descr="A black and yellow logo&#10;&#10;Description automatically generated">
            <a:extLst>
              <a:ext uri="{FF2B5EF4-FFF2-40B4-BE49-F238E27FC236}">
                <a16:creationId xmlns:a16="http://schemas.microsoft.com/office/drawing/2014/main" id="{62276094-738C-0094-6CDB-B8E9FD3E88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35" y="2580458"/>
            <a:ext cx="1257300" cy="1333500"/>
          </a:xfrm>
          <a:prstGeom prst="rect">
            <a:avLst/>
          </a:prstGeom>
        </p:spPr>
      </p:pic>
      <p:pic>
        <p:nvPicPr>
          <p:cNvPr id="14" name="Picture 13" descr="A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E7B28F1-0AE0-189D-5DC0-4BEAC69A47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" y="2620913"/>
            <a:ext cx="1447800" cy="1381125"/>
          </a:xfrm>
          <a:prstGeom prst="rect">
            <a:avLst/>
          </a:prstGeom>
        </p:spPr>
      </p:pic>
      <p:pic>
        <p:nvPicPr>
          <p:cNvPr id="16" name="Picture 15" descr="A red letter a with black text&#10;&#10;Description automatically generated">
            <a:extLst>
              <a:ext uri="{FF2B5EF4-FFF2-40B4-BE49-F238E27FC236}">
                <a16:creationId xmlns:a16="http://schemas.microsoft.com/office/drawing/2014/main" id="{17ADD729-BAC0-71D8-5BD4-E07CC8A59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9" y="1461983"/>
            <a:ext cx="762000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85A69-1235-1524-D61E-B460740AD5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4405" y="2278455"/>
            <a:ext cx="1621721" cy="2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-up of a web page&#10;&#10;Description automatically generated">
            <a:extLst>
              <a:ext uri="{FF2B5EF4-FFF2-40B4-BE49-F238E27FC236}">
                <a16:creationId xmlns:a16="http://schemas.microsoft.com/office/drawing/2014/main" id="{90C61EBE-5780-4838-0C5A-A4F34956D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6119966" cy="3505200"/>
          </a:xfrm>
          <a:prstGeom prst="rect">
            <a:avLst/>
          </a:prstGeom>
        </p:spPr>
      </p:pic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9DEDCB2C-C833-7A4C-DB14-88972495F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27" y="2667000"/>
            <a:ext cx="3605719" cy="318892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911D04-0840-6354-BF10-4B7808C0491F}"/>
              </a:ext>
            </a:extLst>
          </p:cNvPr>
          <p:cNvSpPr/>
          <p:nvPr/>
        </p:nvSpPr>
        <p:spPr bwMode="auto">
          <a:xfrm>
            <a:off x="6769719" y="4636836"/>
            <a:ext cx="2209800" cy="1360129"/>
          </a:xfrm>
          <a:prstGeom prst="ellipse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50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4DB882C0-0541-1F0F-5AA5-A12C386BA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177887" cy="55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Minn Post Article?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4E4F5-8498-A625-E337-F6BA67C0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it comes out in time</a:t>
            </a:r>
          </a:p>
        </p:txBody>
      </p:sp>
    </p:spTree>
    <p:extLst>
      <p:ext uri="{BB962C8B-B14F-4D97-AF65-F5344CB8AC3E}">
        <p14:creationId xmlns:p14="http://schemas.microsoft.com/office/powerpoint/2010/main" val="172683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What’s next?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941218A6-250D-C68F-8C56-317BCDB2B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440044" cy="49637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8FBF4-E413-6655-F8D8-D470D83A6F5C}"/>
              </a:ext>
            </a:extLst>
          </p:cNvPr>
          <p:cNvSpPr txBox="1"/>
          <p:nvPr/>
        </p:nvSpPr>
        <p:spPr>
          <a:xfrm>
            <a:off x="838200" y="2209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after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Margin of victory</a:t>
            </a:r>
          </a:p>
        </p:txBody>
      </p:sp>
    </p:spTree>
    <p:extLst>
      <p:ext uri="{BB962C8B-B14F-4D97-AF65-F5344CB8AC3E}">
        <p14:creationId xmlns:p14="http://schemas.microsoft.com/office/powerpoint/2010/main" val="42297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Voter Engagement Questions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16DE63-02F8-2EE9-718C-282BF265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population in </a:t>
            </a:r>
            <a:r>
              <a:rPr lang="en-US" u="sng" dirty="0"/>
              <a:t>X</a:t>
            </a:r>
            <a:r>
              <a:rPr lang="en-US" dirty="0"/>
              <a:t> location look like, and do they vote?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does </a:t>
            </a:r>
            <a:r>
              <a:rPr lang="en-US" u="sng" dirty="0"/>
              <a:t>Y</a:t>
            </a:r>
            <a:r>
              <a:rPr lang="en-US" dirty="0"/>
              <a:t> population of non-voters live?</a:t>
            </a:r>
          </a:p>
        </p:txBody>
      </p:sp>
    </p:spTree>
    <p:extLst>
      <p:ext uri="{BB962C8B-B14F-4D97-AF65-F5344CB8AC3E}">
        <p14:creationId xmlns:p14="http://schemas.microsoft.com/office/powerpoint/2010/main" val="62977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VOTE!!!</a:t>
            </a:r>
            <a:endParaRPr lang="en-US" sz="72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4E4F5-8498-A625-E337-F6BA67C0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895600"/>
            <a:ext cx="6172200" cy="796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6"/>
                </a:solidFill>
              </a:rPr>
              <a:t>z.umn.edu/Vote2024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8E85-464F-C612-2800-DB1B9C8085CA}"/>
              </a:ext>
            </a:extLst>
          </p:cNvPr>
          <p:cNvSpPr txBox="1"/>
          <p:nvPr/>
        </p:nvSpPr>
        <p:spPr>
          <a:xfrm>
            <a:off x="14859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Thanks to </a:t>
            </a:r>
            <a:r>
              <a:rPr lang="en-US" b="0" i="0" dirty="0">
                <a:effectLst/>
                <a:latin typeface="Roboto" panose="02000000000000000000" pitchFamily="2" charset="0"/>
              </a:rPr>
              <a:t>Deepika Mallika Tamilselvan!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(CURA GRA Extraordinaire)	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15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The Data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16DE63-02F8-2EE9-718C-282BF265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Precinct-level Turnout from 2022 statewide election</a:t>
            </a:r>
          </a:p>
          <a:p>
            <a:endParaRPr lang="en-US" dirty="0"/>
          </a:p>
          <a:p>
            <a:r>
              <a:rPr lang="en-US" dirty="0"/>
              <a:t>ACS Data on Race/Ethnicity from 2018-2022 5-year estimates (also by precinct)</a:t>
            </a:r>
          </a:p>
        </p:txBody>
      </p:sp>
    </p:spTree>
    <p:extLst>
      <p:ext uri="{BB962C8B-B14F-4D97-AF65-F5344CB8AC3E}">
        <p14:creationId xmlns:p14="http://schemas.microsoft.com/office/powerpoint/2010/main" val="379366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A map of the united states&#10;&#10;Description automatically generated">
            <a:extLst>
              <a:ext uri="{FF2B5EF4-FFF2-40B4-BE49-F238E27FC236}">
                <a16:creationId xmlns:a16="http://schemas.microsoft.com/office/drawing/2014/main" id="{B0F0B7FF-2344-8340-36B6-83E6E0322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" y="152400"/>
            <a:ext cx="6122504" cy="5029200"/>
          </a:xfrm>
        </p:spPr>
      </p:pic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263B774B-5D0E-73C9-960E-10CE7BEAE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94" y="1873066"/>
            <a:ext cx="5007106" cy="3151024"/>
          </a:xfrm>
          <a:prstGeom prst="rect">
            <a:avLst/>
          </a:prstGeom>
        </p:spPr>
      </p:pic>
      <p:pic>
        <p:nvPicPr>
          <p:cNvPr id="7" name="Picture 6" descr="A close-up of a web page&#10;&#10;Description automatically generated">
            <a:extLst>
              <a:ext uri="{FF2B5EF4-FFF2-40B4-BE49-F238E27FC236}">
                <a16:creationId xmlns:a16="http://schemas.microsoft.com/office/drawing/2014/main" id="{F775C76C-7808-06CC-4F16-B537335C5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04016"/>
            <a:ext cx="4650448" cy="28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7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Precinct Demographics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4" name="Content Placeholder 3" descr="A screen shot of a document&#10;&#10;Description automatically generated">
            <a:extLst>
              <a:ext uri="{FF2B5EF4-FFF2-40B4-BE49-F238E27FC236}">
                <a16:creationId xmlns:a16="http://schemas.microsoft.com/office/drawing/2014/main" id="{B59F2294-9D56-3D32-0B0D-B8B9E52AD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" y="1960011"/>
            <a:ext cx="8977208" cy="3221589"/>
          </a:xfrm>
        </p:spPr>
      </p:pic>
    </p:spTree>
    <p:extLst>
      <p:ext uri="{BB962C8B-B14F-4D97-AF65-F5344CB8AC3E}">
        <p14:creationId xmlns:p14="http://schemas.microsoft.com/office/powerpoint/2010/main" val="394089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The Map!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screenshot of a map&#10;&#10;Description automatically generated">
            <a:extLst>
              <a:ext uri="{FF2B5EF4-FFF2-40B4-BE49-F238E27FC236}">
                <a16:creationId xmlns:a16="http://schemas.microsoft.com/office/drawing/2014/main" id="{C2F3CC3D-691E-37D1-A614-092626332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5" y="685800"/>
            <a:ext cx="8650090" cy="4876800"/>
          </a:xfrm>
        </p:spPr>
      </p:pic>
    </p:spTree>
    <p:extLst>
      <p:ext uri="{BB962C8B-B14F-4D97-AF65-F5344CB8AC3E}">
        <p14:creationId xmlns:p14="http://schemas.microsoft.com/office/powerpoint/2010/main" val="422574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Map Pop-ups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screenshot of a map&#10;&#10;Description automatically generated">
            <a:extLst>
              <a:ext uri="{FF2B5EF4-FFF2-40B4-BE49-F238E27FC236}">
                <a16:creationId xmlns:a16="http://schemas.microsoft.com/office/drawing/2014/main" id="{E75AF313-D5F9-83EF-0E94-C293A32C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609600"/>
            <a:ext cx="7304049" cy="5259859"/>
          </a:xfrm>
        </p:spPr>
      </p:pic>
    </p:spTree>
    <p:extLst>
      <p:ext uri="{BB962C8B-B14F-4D97-AF65-F5344CB8AC3E}">
        <p14:creationId xmlns:p14="http://schemas.microsoft.com/office/powerpoint/2010/main" val="229613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Map Layers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map with a screenshot&#10;&#10;Description automatically generated with medium confidence">
            <a:extLst>
              <a:ext uri="{FF2B5EF4-FFF2-40B4-BE49-F238E27FC236}">
                <a16:creationId xmlns:a16="http://schemas.microsoft.com/office/drawing/2014/main" id="{AB65B376-9EAC-CF88-BF21-8D683EA9C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1" y="685799"/>
            <a:ext cx="6694449" cy="4978339"/>
          </a:xfrm>
        </p:spPr>
      </p:pic>
    </p:spTree>
    <p:extLst>
      <p:ext uri="{BB962C8B-B14F-4D97-AF65-F5344CB8AC3E}">
        <p14:creationId xmlns:p14="http://schemas.microsoft.com/office/powerpoint/2010/main" val="4123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1"/>
            <a:ext cx="9144000" cy="7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975-C494-1CC6-5053-927FBCD332B5}"/>
              </a:ext>
            </a:extLst>
          </p:cNvPr>
          <p:cNvSpPr txBox="1"/>
          <p:nvPr/>
        </p:nvSpPr>
        <p:spPr>
          <a:xfrm>
            <a:off x="674649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8C1919"/>
                </a:solidFill>
                <a:latin typeface="Verdana"/>
                <a:ea typeface="ＭＳ Ｐゴシック"/>
                <a:cs typeface="+mj-cs"/>
              </a:rPr>
              <a:t>More Map Layers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" name="Content Placeholder 5" descr="A map with text and a box&#10;&#10;Description automatically generated with medium confidence">
            <a:extLst>
              <a:ext uri="{FF2B5EF4-FFF2-40B4-BE49-F238E27FC236}">
                <a16:creationId xmlns:a16="http://schemas.microsoft.com/office/drawing/2014/main" id="{A79032B6-7C0D-EE8F-B4F2-B67E3E57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1" y="685800"/>
            <a:ext cx="7764031" cy="4800600"/>
          </a:xfrm>
        </p:spPr>
      </p:pic>
    </p:spTree>
    <p:extLst>
      <p:ext uri="{BB962C8B-B14F-4D97-AF65-F5344CB8AC3E}">
        <p14:creationId xmlns:p14="http://schemas.microsoft.com/office/powerpoint/2010/main" val="251114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theme/theme1.xml><?xml version="1.0" encoding="utf-8"?>
<a:theme xmlns:a="http://schemas.openxmlformats.org/drawingml/2006/main" name="D2D-3">
  <a:themeElements>
    <a:clrScheme name="D2D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2D-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D2D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 &amp; t 2010 BOR driven</Template>
  <TotalTime>5820</TotalTime>
  <Words>302</Words>
  <Application>Microsoft Office PowerPoint</Application>
  <PresentationFormat>On-screen Show (4:3)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Roboto</vt:lpstr>
      <vt:lpstr>Verdana</vt:lpstr>
      <vt:lpstr>Wingdings</vt:lpstr>
      <vt:lpstr>D2D-3</vt:lpstr>
      <vt:lpstr>Voter Turnout and Demographic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Campbell, Cole</cp:lastModifiedBy>
  <cp:revision>212</cp:revision>
  <cp:lastPrinted>2018-01-11T21:14:43Z</cp:lastPrinted>
  <dcterms:created xsi:type="dcterms:W3CDTF">2007-01-02T20:17:34Z</dcterms:created>
  <dcterms:modified xsi:type="dcterms:W3CDTF">2024-09-22T22:05:20Z</dcterms:modified>
</cp:coreProperties>
</file>